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59" r:id="rId5"/>
    <p:sldId id="260" r:id="rId6"/>
    <p:sldId id="266" r:id="rId7"/>
    <p:sldId id="267" r:id="rId8"/>
    <p:sldId id="270" r:id="rId9"/>
    <p:sldId id="269" r:id="rId10"/>
    <p:sldId id="268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7445-B5B6-4FBC-AEC1-73758950C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B38E7-2992-4149-B248-6F4C34A52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8891-6754-478F-9811-E0275F0F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F6302-EBED-45CC-9154-963C5B80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389C5-01BB-4C47-B89D-6CD0C423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2F28-FC05-4E45-8CFD-F7B798DF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F9B08-9DCB-4203-ABB7-0B952378F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520B1-C98D-4DC8-9623-E36F93B6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42A03-9DEE-47F9-8EE1-D06CA090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FAAD-6FC4-4197-89EB-95A455F5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ED3E4-C576-40F4-9BC5-4DBA7FA25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25FC8-A293-469E-A077-B595D4A9F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986F-30D3-43F7-96FE-254138FF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4836E-E0A6-43F5-986E-3BCBEB59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0E1B-D39A-4E00-B12B-899F085F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B0CC-032B-4EFA-9F5E-C04BC851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0322-DC54-4A73-9126-7DD78395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DA9A-39CF-4356-A2FC-E6F9DC39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400F8-0FA1-4E30-9656-4350DAA5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92FF5-CB63-49A6-A077-096319D1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45C4-5EC6-40D5-8F23-B7CF1E12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F2E26-AACB-461E-AB60-3A0577E9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C0495-2645-44FF-AC4E-DA12B31F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779DF-591F-47F3-8147-3DF6C3AE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75F02-1555-44B7-9AD1-2BBAC818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9C4C-817B-4B51-A140-3503A699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62F00-8CEC-408D-962F-6C0A8D43C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EEC76-379A-4CD5-86C4-E2C21FE37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15A0D-624B-4138-AA73-792F7F95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6C87C-C6B8-4CDF-871C-542C10F7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725E0-D23F-4DA0-88F7-616C9A18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C1FF-43AC-4032-A6DC-492E437A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0544C-082C-4F6A-A62E-61ED2E511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1080-04D6-4D31-A38E-87A0ECFEA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EC77C-5F73-4D8D-8F9B-7FB1B55A8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B23FA-DE9D-48EC-84C5-1A43CFAE3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E8ECD-8E3B-45CF-9626-B62DAF77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43538-5158-4F1A-81F9-165F07F1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B8C17-0D33-43AE-BC6D-8B192947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35E2-8A8D-43A7-BE6D-BDFC524E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38E89-4699-42B1-ABB1-7D3584CD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9669D-11D1-4A2F-A6CE-9D88253F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9FB0F-986F-4DF5-9FDD-36E2E724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25BBD-DDF3-49D3-9360-B04332FA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8FFE6-415C-40DB-B8CB-5D39C24E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B305-1F08-44A8-BFC5-6F1B2EBA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6E01-3235-4D16-B302-214F4E04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3B3DB-D4BE-4A48-8D7B-D78F371C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9E606-4760-4CA1-B0B4-427B18F9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B874B-287A-40AF-B678-B3047406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AEC57-7505-4357-B8AF-A71AEE30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B3CFA-3574-47B3-85EF-327FB1B6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B5A2-1FB2-41AA-989F-BF8C6EB9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90F8C-4EB1-40A1-A941-0487525C3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0CF34-9BEB-4DD5-A1EE-B7F7823B1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655B6-16FB-483F-A30F-C8DBC310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940FF-BFC0-4D6D-83DA-10AFA5D4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9E832-F2A6-4EBD-A03A-F251D438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87E5D-80FB-41FA-9A61-63373D8E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87C2-20D2-4F3D-9E99-77632880F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1FE0-1AE5-451E-BED4-EB1DD3023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ED6D-2C34-48D6-AD70-07D7CD75B8C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77AE-D93E-4BD1-AA3F-DDDDA7404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20156-FC62-40C4-A7DA-DE2370698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690B-567E-4990-969D-9F36248C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svg"/><Relationship Id="rId5" Type="http://schemas.openxmlformats.org/officeDocument/2006/relationships/image" Target="../media/image17.sv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svg"/><Relationship Id="rId5" Type="http://schemas.openxmlformats.org/officeDocument/2006/relationships/image" Target="../media/image17.sv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C6E06A-CA47-4B15-81AE-91EF9E660162}"/>
              </a:ext>
            </a:extLst>
          </p:cNvPr>
          <p:cNvGrpSpPr/>
          <p:nvPr/>
        </p:nvGrpSpPr>
        <p:grpSpPr>
          <a:xfrm>
            <a:off x="0" y="3433997"/>
            <a:ext cx="12192000" cy="3424003"/>
            <a:chOff x="4142670" y="1948815"/>
            <a:chExt cx="3892087" cy="112014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A41052-DF58-4145-81FC-0FBAB9F403B6}"/>
                </a:ext>
              </a:extLst>
            </p:cNvPr>
            <p:cNvSpPr/>
            <p:nvPr/>
          </p:nvSpPr>
          <p:spPr>
            <a:xfrm>
              <a:off x="4142670" y="2114550"/>
              <a:ext cx="3891915" cy="954405"/>
            </a:xfrm>
            <a:custGeom>
              <a:avLst/>
              <a:gdLst>
                <a:gd name="connsiteX0" fmla="*/ 0 w 3891915"/>
                <a:gd name="connsiteY0" fmla="*/ 77838 h 954405"/>
                <a:gd name="connsiteX1" fmla="*/ 1550823 w 3891915"/>
                <a:gd name="connsiteY1" fmla="*/ 684314 h 954405"/>
                <a:gd name="connsiteX2" fmla="*/ 3895344 w 3891915"/>
                <a:gd name="connsiteY2" fmla="*/ 0 h 954405"/>
                <a:gd name="connsiteX3" fmla="*/ 3895344 w 3891915"/>
                <a:gd name="connsiteY3" fmla="*/ 958863 h 954405"/>
                <a:gd name="connsiteX4" fmla="*/ 0 w 3891915"/>
                <a:gd name="connsiteY4" fmla="*/ 958863 h 9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915" h="954405">
                  <a:moveTo>
                    <a:pt x="0" y="77838"/>
                  </a:moveTo>
                  <a:cubicBezTo>
                    <a:pt x="0" y="77838"/>
                    <a:pt x="691515" y="814273"/>
                    <a:pt x="1550823" y="684314"/>
                  </a:cubicBezTo>
                  <a:cubicBezTo>
                    <a:pt x="2410130" y="554355"/>
                    <a:pt x="3895344" y="0"/>
                    <a:pt x="3895344" y="0"/>
                  </a:cubicBezTo>
                  <a:lnTo>
                    <a:pt x="3895344" y="958863"/>
                  </a:lnTo>
                  <a:lnTo>
                    <a:pt x="0" y="958863"/>
                  </a:lnTo>
                  <a:close/>
                </a:path>
              </a:pathLst>
            </a:custGeom>
            <a:solidFill>
              <a:srgbClr val="FFFFFF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408591-3745-4469-BF5A-92930C6F0355}"/>
                </a:ext>
              </a:extLst>
            </p:cNvPr>
            <p:cNvSpPr/>
            <p:nvPr/>
          </p:nvSpPr>
          <p:spPr>
            <a:xfrm>
              <a:off x="4142670" y="1948815"/>
              <a:ext cx="3891915" cy="1080135"/>
            </a:xfrm>
            <a:custGeom>
              <a:avLst/>
              <a:gdLst>
                <a:gd name="connsiteX0" fmla="*/ 0 w 3891915"/>
                <a:gd name="connsiteY0" fmla="*/ 243573 h 1080135"/>
                <a:gd name="connsiteX1" fmla="*/ 1462869 w 3891915"/>
                <a:gd name="connsiteY1" fmla="*/ 1080135 h 1080135"/>
                <a:gd name="connsiteX2" fmla="*/ 3895344 w 3891915"/>
                <a:gd name="connsiteY2" fmla="*/ 326669 h 1080135"/>
                <a:gd name="connsiteX3" fmla="*/ 3895344 w 3891915"/>
                <a:gd name="connsiteY3" fmla="*/ 0 h 1080135"/>
                <a:gd name="connsiteX4" fmla="*/ 1136085 w 3891915"/>
                <a:gd name="connsiteY4" fmla="*/ 703459 h 1080135"/>
                <a:gd name="connsiteX5" fmla="*/ 0 w 3891915"/>
                <a:gd name="connsiteY5" fmla="*/ 243573 h 10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1915" h="1080135">
                  <a:moveTo>
                    <a:pt x="0" y="243573"/>
                  </a:moveTo>
                  <a:cubicBezTo>
                    <a:pt x="94240" y="365760"/>
                    <a:pt x="587445" y="1119054"/>
                    <a:pt x="1462869" y="1080135"/>
                  </a:cubicBezTo>
                  <a:cubicBezTo>
                    <a:pt x="2338292" y="1041216"/>
                    <a:pt x="3418827" y="382048"/>
                    <a:pt x="3895344" y="326669"/>
                  </a:cubicBezTo>
                  <a:lnTo>
                    <a:pt x="3895344" y="0"/>
                  </a:lnTo>
                  <a:cubicBezTo>
                    <a:pt x="3040894" y="60408"/>
                    <a:pt x="1899780" y="751637"/>
                    <a:pt x="1136085" y="703459"/>
                  </a:cubicBezTo>
                  <a:cubicBezTo>
                    <a:pt x="520865" y="664654"/>
                    <a:pt x="99727" y="332213"/>
                    <a:pt x="0" y="243573"/>
                  </a:cubicBezTo>
                  <a:close/>
                </a:path>
              </a:pathLst>
            </a:custGeom>
            <a:solidFill>
              <a:schemeClr val="accent2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FC0CC7-8BED-446A-A414-29111EA2CF87}"/>
                </a:ext>
              </a:extLst>
            </p:cNvPr>
            <p:cNvSpPr/>
            <p:nvPr/>
          </p:nvSpPr>
          <p:spPr>
            <a:xfrm>
              <a:off x="4142842" y="1948815"/>
              <a:ext cx="3891915" cy="891540"/>
            </a:xfrm>
            <a:custGeom>
              <a:avLst/>
              <a:gdLst>
                <a:gd name="connsiteX0" fmla="*/ 1513104 w 3891915"/>
                <a:gd name="connsiteY0" fmla="*/ 858736 h 891540"/>
                <a:gd name="connsiteX1" fmla="*/ 3895173 w 3891915"/>
                <a:gd name="connsiteY1" fmla="*/ 0 h 891540"/>
                <a:gd name="connsiteX2" fmla="*/ 1135914 w 3891915"/>
                <a:gd name="connsiteY2" fmla="*/ 703459 h 891540"/>
                <a:gd name="connsiteX3" fmla="*/ 0 w 3891915"/>
                <a:gd name="connsiteY3" fmla="*/ 243573 h 891540"/>
                <a:gd name="connsiteX4" fmla="*/ 15716 w 3891915"/>
                <a:gd name="connsiteY4" fmla="*/ 264490 h 891540"/>
                <a:gd name="connsiteX5" fmla="*/ 1513104 w 3891915"/>
                <a:gd name="connsiteY5" fmla="*/ 858736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1915" h="891540">
                  <a:moveTo>
                    <a:pt x="1513104" y="858736"/>
                  </a:moveTo>
                  <a:cubicBezTo>
                    <a:pt x="2443448" y="648024"/>
                    <a:pt x="2498370" y="386391"/>
                    <a:pt x="3895173" y="0"/>
                  </a:cubicBezTo>
                  <a:cubicBezTo>
                    <a:pt x="3040723" y="60408"/>
                    <a:pt x="1899609" y="751637"/>
                    <a:pt x="1135914" y="703459"/>
                  </a:cubicBezTo>
                  <a:cubicBezTo>
                    <a:pt x="520865" y="664654"/>
                    <a:pt x="99727" y="331984"/>
                    <a:pt x="0" y="243573"/>
                  </a:cubicBezTo>
                  <a:cubicBezTo>
                    <a:pt x="4401" y="249288"/>
                    <a:pt x="9658" y="256261"/>
                    <a:pt x="15716" y="264490"/>
                  </a:cubicBezTo>
                  <a:cubicBezTo>
                    <a:pt x="114129" y="391706"/>
                    <a:pt x="671113" y="1049331"/>
                    <a:pt x="1513104" y="85873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1FE26BE-7FBC-4A74-90BF-AB84653CC518}"/>
              </a:ext>
            </a:extLst>
          </p:cNvPr>
          <p:cNvGrpSpPr/>
          <p:nvPr/>
        </p:nvGrpSpPr>
        <p:grpSpPr>
          <a:xfrm>
            <a:off x="1930925" y="1611031"/>
            <a:ext cx="8330151" cy="1569660"/>
            <a:chOff x="2049707" y="1769850"/>
            <a:chExt cx="8330151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A09FE7-7F25-42D0-B23F-F0FB97D7D3F3}"/>
                </a:ext>
              </a:extLst>
            </p:cNvPr>
            <p:cNvSpPr txBox="1"/>
            <p:nvPr/>
          </p:nvSpPr>
          <p:spPr>
            <a:xfrm>
              <a:off x="3185681" y="1769850"/>
              <a:ext cx="719417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Business powerpoint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presentation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E2DB4F9-B36A-49AE-B8F5-D0828E6D4CCA}"/>
                </a:ext>
              </a:extLst>
            </p:cNvPr>
            <p:cNvGrpSpPr/>
            <p:nvPr/>
          </p:nvGrpSpPr>
          <p:grpSpPr>
            <a:xfrm>
              <a:off x="2049707" y="1999507"/>
              <a:ext cx="1135974" cy="1080189"/>
              <a:chOff x="5181600" y="791570"/>
              <a:chExt cx="1528549" cy="145348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C87E54-D5D1-43A1-B064-1B028B3418BB}"/>
                  </a:ext>
                </a:extLst>
              </p:cNvPr>
              <p:cNvSpPr/>
              <p:nvPr/>
            </p:nvSpPr>
            <p:spPr>
              <a:xfrm>
                <a:off x="5181600" y="791570"/>
                <a:ext cx="914400" cy="914400"/>
              </a:xfrm>
              <a:prstGeom prst="ellipse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632583A-CBEB-4CD1-AB9E-5EE1F2427AC2}"/>
                  </a:ext>
                </a:extLst>
              </p:cNvPr>
              <p:cNvSpPr/>
              <p:nvPr/>
            </p:nvSpPr>
            <p:spPr>
              <a:xfrm>
                <a:off x="5795749" y="791570"/>
                <a:ext cx="914400" cy="914400"/>
              </a:xfrm>
              <a:prstGeom prst="ellipse">
                <a:avLst/>
              </a:prstGeom>
              <a:solidFill>
                <a:schemeClr val="accent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9798A25-93B6-4427-AB25-47DFFF6B39C7}"/>
                  </a:ext>
                </a:extLst>
              </p:cNvPr>
              <p:cNvSpPr/>
              <p:nvPr/>
            </p:nvSpPr>
            <p:spPr>
              <a:xfrm>
                <a:off x="5488675" y="1330656"/>
                <a:ext cx="914400" cy="914400"/>
              </a:xfrm>
              <a:prstGeom prst="ellipse">
                <a:avLst/>
              </a:prstGeom>
              <a:solidFill>
                <a:schemeClr val="accent5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80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ideas presentation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B8D1EF-4E10-4320-93C8-BEB3AF6E23C3}"/>
              </a:ext>
            </a:extLst>
          </p:cNvPr>
          <p:cNvGrpSpPr/>
          <p:nvPr/>
        </p:nvGrpSpPr>
        <p:grpSpPr>
          <a:xfrm>
            <a:off x="2022893" y="1599080"/>
            <a:ext cx="8146214" cy="4147372"/>
            <a:chOff x="2093649" y="1599080"/>
            <a:chExt cx="8146214" cy="414737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7904C7-1E86-4353-95DB-6B5131466731}"/>
                </a:ext>
              </a:extLst>
            </p:cNvPr>
            <p:cNvSpPr/>
            <p:nvPr/>
          </p:nvSpPr>
          <p:spPr>
            <a:xfrm>
              <a:off x="6142248" y="3719794"/>
              <a:ext cx="1429055" cy="2026658"/>
            </a:xfrm>
            <a:custGeom>
              <a:avLst/>
              <a:gdLst>
                <a:gd name="connsiteX0" fmla="*/ 529209 w 523875"/>
                <a:gd name="connsiteY0" fmla="*/ 212408 h 742950"/>
                <a:gd name="connsiteX1" fmla="*/ 529209 w 523875"/>
                <a:gd name="connsiteY1" fmla="*/ 748856 h 742950"/>
                <a:gd name="connsiteX2" fmla="*/ 212503 w 523875"/>
                <a:gd name="connsiteY2" fmla="*/ 748856 h 742950"/>
                <a:gd name="connsiteX3" fmla="*/ 0 w 523875"/>
                <a:gd name="connsiteY3" fmla="*/ 536543 h 742950"/>
                <a:gd name="connsiteX4" fmla="*/ 0 w 523875"/>
                <a:gd name="connsiteY4" fmla="*/ 536448 h 742950"/>
                <a:gd name="connsiteX5" fmla="*/ 0 w 523875"/>
                <a:gd name="connsiteY5" fmla="*/ 0 h 742950"/>
                <a:gd name="connsiteX6" fmla="*/ 316706 w 523875"/>
                <a:gd name="connsiteY6" fmla="*/ 0 h 742950"/>
                <a:gd name="connsiteX7" fmla="*/ 529209 w 523875"/>
                <a:gd name="connsiteY7" fmla="*/ 212312 h 742950"/>
                <a:gd name="connsiteX8" fmla="*/ 529209 w 523875"/>
                <a:gd name="connsiteY8" fmla="*/ 212408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875" h="742950">
                  <a:moveTo>
                    <a:pt x="529209" y="212408"/>
                  </a:moveTo>
                  <a:lnTo>
                    <a:pt x="529209" y="748856"/>
                  </a:lnTo>
                  <a:lnTo>
                    <a:pt x="212503" y="748856"/>
                  </a:lnTo>
                  <a:cubicBezTo>
                    <a:pt x="95193" y="748913"/>
                    <a:pt x="57" y="653853"/>
                    <a:pt x="0" y="536543"/>
                  </a:cubicBezTo>
                  <a:cubicBezTo>
                    <a:pt x="0" y="536515"/>
                    <a:pt x="0" y="536477"/>
                    <a:pt x="0" y="536448"/>
                  </a:cubicBezTo>
                  <a:lnTo>
                    <a:pt x="0" y="0"/>
                  </a:lnTo>
                  <a:lnTo>
                    <a:pt x="316706" y="0"/>
                  </a:lnTo>
                  <a:cubicBezTo>
                    <a:pt x="434016" y="-57"/>
                    <a:pt x="529152" y="95002"/>
                    <a:pt x="529209" y="212312"/>
                  </a:cubicBezTo>
                  <a:cubicBezTo>
                    <a:pt x="529209" y="212341"/>
                    <a:pt x="529209" y="212379"/>
                    <a:pt x="529209" y="212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80E82EA-F64D-4D62-B9AE-67737AA40191}"/>
                </a:ext>
              </a:extLst>
            </p:cNvPr>
            <p:cNvSpPr/>
            <p:nvPr/>
          </p:nvSpPr>
          <p:spPr>
            <a:xfrm>
              <a:off x="4022052" y="3719796"/>
              <a:ext cx="2026659" cy="1429054"/>
            </a:xfrm>
            <a:custGeom>
              <a:avLst/>
              <a:gdLst>
                <a:gd name="connsiteX0" fmla="*/ 748856 w 742950"/>
                <a:gd name="connsiteY0" fmla="*/ 0 h 523875"/>
                <a:gd name="connsiteX1" fmla="*/ 748856 w 742950"/>
                <a:gd name="connsiteY1" fmla="*/ 316801 h 523875"/>
                <a:gd name="connsiteX2" fmla="*/ 536448 w 742950"/>
                <a:gd name="connsiteY2" fmla="*/ 529209 h 523875"/>
                <a:gd name="connsiteX3" fmla="*/ 0 w 742950"/>
                <a:gd name="connsiteY3" fmla="*/ 529209 h 523875"/>
                <a:gd name="connsiteX4" fmla="*/ 0 w 742950"/>
                <a:gd name="connsiteY4" fmla="*/ 212408 h 523875"/>
                <a:gd name="connsiteX5" fmla="*/ 212408 w 742950"/>
                <a:gd name="connsiteY5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523875">
                  <a:moveTo>
                    <a:pt x="748856" y="0"/>
                  </a:moveTo>
                  <a:lnTo>
                    <a:pt x="748856" y="316801"/>
                  </a:lnTo>
                  <a:cubicBezTo>
                    <a:pt x="748856" y="434111"/>
                    <a:pt x="653758" y="529209"/>
                    <a:pt x="536448" y="529209"/>
                  </a:cubicBezTo>
                  <a:lnTo>
                    <a:pt x="0" y="529209"/>
                  </a:lnTo>
                  <a:lnTo>
                    <a:pt x="0" y="212408"/>
                  </a:lnTo>
                  <a:cubicBezTo>
                    <a:pt x="0" y="95098"/>
                    <a:pt x="95098" y="0"/>
                    <a:pt x="21240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D12CD6-E2B6-48A5-8A10-78C871469656}"/>
                </a:ext>
              </a:extLst>
            </p:cNvPr>
            <p:cNvSpPr/>
            <p:nvPr/>
          </p:nvSpPr>
          <p:spPr>
            <a:xfrm>
              <a:off x="4623552" y="1599080"/>
              <a:ext cx="1429055" cy="2026658"/>
            </a:xfrm>
            <a:custGeom>
              <a:avLst/>
              <a:gdLst>
                <a:gd name="connsiteX0" fmla="*/ 528638 w 523875"/>
                <a:gd name="connsiteY0" fmla="*/ 212407 h 742950"/>
                <a:gd name="connsiteX1" fmla="*/ 528638 w 523875"/>
                <a:gd name="connsiteY1" fmla="*/ 748951 h 742950"/>
                <a:gd name="connsiteX2" fmla="*/ 212408 w 523875"/>
                <a:gd name="connsiteY2" fmla="*/ 748951 h 742950"/>
                <a:gd name="connsiteX3" fmla="*/ 0 w 523875"/>
                <a:gd name="connsiteY3" fmla="*/ 536543 h 742950"/>
                <a:gd name="connsiteX4" fmla="*/ 0 w 523875"/>
                <a:gd name="connsiteY4" fmla="*/ 0 h 742950"/>
                <a:gd name="connsiteX5" fmla="*/ 316230 w 523875"/>
                <a:gd name="connsiteY5" fmla="*/ 0 h 742950"/>
                <a:gd name="connsiteX6" fmla="*/ 528638 w 523875"/>
                <a:gd name="connsiteY6" fmla="*/ 212407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75" h="742950">
                  <a:moveTo>
                    <a:pt x="528638" y="212407"/>
                  </a:moveTo>
                  <a:lnTo>
                    <a:pt x="528638" y="748951"/>
                  </a:lnTo>
                  <a:lnTo>
                    <a:pt x="212408" y="748951"/>
                  </a:lnTo>
                  <a:cubicBezTo>
                    <a:pt x="95098" y="748951"/>
                    <a:pt x="0" y="653853"/>
                    <a:pt x="0" y="536543"/>
                  </a:cubicBezTo>
                  <a:lnTo>
                    <a:pt x="0" y="0"/>
                  </a:lnTo>
                  <a:lnTo>
                    <a:pt x="316230" y="0"/>
                  </a:lnTo>
                  <a:cubicBezTo>
                    <a:pt x="433540" y="0"/>
                    <a:pt x="528638" y="95098"/>
                    <a:pt x="528638" y="2124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B82740-FD88-49CC-A6EE-41EEBC8DA449}"/>
                </a:ext>
              </a:extLst>
            </p:cNvPr>
            <p:cNvSpPr/>
            <p:nvPr/>
          </p:nvSpPr>
          <p:spPr>
            <a:xfrm>
              <a:off x="6143289" y="2198505"/>
              <a:ext cx="2026659" cy="1429054"/>
            </a:xfrm>
            <a:custGeom>
              <a:avLst/>
              <a:gdLst>
                <a:gd name="connsiteX0" fmla="*/ 748855 w 742950"/>
                <a:gd name="connsiteY0" fmla="*/ 0 h 523875"/>
                <a:gd name="connsiteX1" fmla="*/ 748855 w 742950"/>
                <a:gd name="connsiteY1" fmla="*/ 316801 h 523875"/>
                <a:gd name="connsiteX2" fmla="*/ 536448 w 742950"/>
                <a:gd name="connsiteY2" fmla="*/ 529209 h 523875"/>
                <a:gd name="connsiteX3" fmla="*/ 536353 w 742950"/>
                <a:gd name="connsiteY3" fmla="*/ 529209 h 523875"/>
                <a:gd name="connsiteX4" fmla="*/ 0 w 742950"/>
                <a:gd name="connsiteY4" fmla="*/ 529209 h 523875"/>
                <a:gd name="connsiteX5" fmla="*/ 0 w 742950"/>
                <a:gd name="connsiteY5" fmla="*/ 212693 h 523875"/>
                <a:gd name="connsiteX6" fmla="*/ 212407 w 742950"/>
                <a:gd name="connsiteY6" fmla="*/ 286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950" h="523875">
                  <a:moveTo>
                    <a:pt x="748855" y="0"/>
                  </a:moveTo>
                  <a:lnTo>
                    <a:pt x="748855" y="316801"/>
                  </a:lnTo>
                  <a:cubicBezTo>
                    <a:pt x="748855" y="434111"/>
                    <a:pt x="653758" y="529209"/>
                    <a:pt x="536448" y="529209"/>
                  </a:cubicBezTo>
                  <a:cubicBezTo>
                    <a:pt x="536419" y="529209"/>
                    <a:pt x="536381" y="529209"/>
                    <a:pt x="536353" y="529209"/>
                  </a:cubicBezTo>
                  <a:lnTo>
                    <a:pt x="0" y="529209"/>
                  </a:lnTo>
                  <a:lnTo>
                    <a:pt x="0" y="212693"/>
                  </a:lnTo>
                  <a:cubicBezTo>
                    <a:pt x="57" y="95402"/>
                    <a:pt x="95117" y="343"/>
                    <a:pt x="212407" y="2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EF9B9B-941E-4CA8-9F3B-0EA3C99C4D35}"/>
                </a:ext>
              </a:extLst>
            </p:cNvPr>
            <p:cNvSpPr/>
            <p:nvPr/>
          </p:nvSpPr>
          <p:spPr>
            <a:xfrm>
              <a:off x="5433535" y="3719794"/>
              <a:ext cx="623586" cy="623588"/>
            </a:xfrm>
            <a:custGeom>
              <a:avLst/>
              <a:gdLst>
                <a:gd name="connsiteX0" fmla="*/ 53495 w 228600"/>
                <a:gd name="connsiteY0" fmla="*/ 0 h 228600"/>
                <a:gd name="connsiteX1" fmla="*/ 231422 w 228600"/>
                <a:gd name="connsiteY1" fmla="*/ 0 h 228600"/>
                <a:gd name="connsiteX2" fmla="*/ 231422 w 228600"/>
                <a:gd name="connsiteY2" fmla="*/ 177927 h 228600"/>
                <a:gd name="connsiteX3" fmla="*/ 178101 w 228600"/>
                <a:gd name="connsiteY3" fmla="*/ 231667 h 228600"/>
                <a:gd name="connsiteX4" fmla="*/ 140077 w 228600"/>
                <a:gd name="connsiteY4" fmla="*/ 216027 h 228600"/>
                <a:gd name="connsiteX5" fmla="*/ 15681 w 228600"/>
                <a:gd name="connsiteY5" fmla="*/ 91250 h 228600"/>
                <a:gd name="connsiteX6" fmla="*/ 15623 w 228600"/>
                <a:gd name="connsiteY6" fmla="*/ 15678 h 228600"/>
                <a:gd name="connsiteX7" fmla="*/ 53495 w 228600"/>
                <a:gd name="connsiteY7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28600">
                  <a:moveTo>
                    <a:pt x="53495" y="0"/>
                  </a:moveTo>
                  <a:lnTo>
                    <a:pt x="231422" y="0"/>
                  </a:lnTo>
                  <a:lnTo>
                    <a:pt x="231422" y="177927"/>
                  </a:lnTo>
                  <a:cubicBezTo>
                    <a:pt x="231536" y="207493"/>
                    <a:pt x="207666" y="231553"/>
                    <a:pt x="178101" y="231667"/>
                  </a:cubicBezTo>
                  <a:cubicBezTo>
                    <a:pt x="163851" y="231724"/>
                    <a:pt x="150164" y="226095"/>
                    <a:pt x="140077" y="216027"/>
                  </a:cubicBezTo>
                  <a:lnTo>
                    <a:pt x="15681" y="91250"/>
                  </a:lnTo>
                  <a:cubicBezTo>
                    <a:pt x="-5208" y="70399"/>
                    <a:pt x="-5227" y="36567"/>
                    <a:pt x="15623" y="15678"/>
                  </a:cubicBezTo>
                  <a:cubicBezTo>
                    <a:pt x="25663" y="5629"/>
                    <a:pt x="39284" y="-19"/>
                    <a:pt x="5349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958BFD2-8AA1-4FB6-BF48-FD1E8922B768}"/>
                </a:ext>
              </a:extLst>
            </p:cNvPr>
            <p:cNvSpPr/>
            <p:nvPr/>
          </p:nvSpPr>
          <p:spPr>
            <a:xfrm>
              <a:off x="5433073" y="3009216"/>
              <a:ext cx="623586" cy="623588"/>
            </a:xfrm>
            <a:custGeom>
              <a:avLst/>
              <a:gdLst>
                <a:gd name="connsiteX0" fmla="*/ 17279 w 228600"/>
                <a:gd name="connsiteY0" fmla="*/ 130951 h 228600"/>
                <a:gd name="connsiteX1" fmla="*/ 130912 w 228600"/>
                <a:gd name="connsiteY1" fmla="*/ 17318 h 228600"/>
                <a:gd name="connsiteX2" fmla="*/ 214560 w 228600"/>
                <a:gd name="connsiteY2" fmla="*/ 17337 h 228600"/>
                <a:gd name="connsiteX3" fmla="*/ 231877 w 228600"/>
                <a:gd name="connsiteY3" fmla="*/ 59228 h 228600"/>
                <a:gd name="connsiteX4" fmla="*/ 231877 w 228600"/>
                <a:gd name="connsiteY4" fmla="*/ 232011 h 228600"/>
                <a:gd name="connsiteX5" fmla="*/ 59093 w 228600"/>
                <a:gd name="connsiteY5" fmla="*/ 232011 h 228600"/>
                <a:gd name="connsiteX6" fmla="*/ 0 w 228600"/>
                <a:gd name="connsiteY6" fmla="*/ 172613 h 228600"/>
                <a:gd name="connsiteX7" fmla="*/ 17279 w 228600"/>
                <a:gd name="connsiteY7" fmla="*/ 13095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28600">
                  <a:moveTo>
                    <a:pt x="17279" y="130951"/>
                  </a:moveTo>
                  <a:lnTo>
                    <a:pt x="130912" y="17318"/>
                  </a:lnTo>
                  <a:cubicBezTo>
                    <a:pt x="154019" y="-5781"/>
                    <a:pt x="191472" y="-5771"/>
                    <a:pt x="214560" y="17337"/>
                  </a:cubicBezTo>
                  <a:cubicBezTo>
                    <a:pt x="225667" y="28452"/>
                    <a:pt x="231896" y="43521"/>
                    <a:pt x="231877" y="59228"/>
                  </a:cubicBezTo>
                  <a:lnTo>
                    <a:pt x="231877" y="232011"/>
                  </a:lnTo>
                  <a:lnTo>
                    <a:pt x="59093" y="232011"/>
                  </a:lnTo>
                  <a:cubicBezTo>
                    <a:pt x="26375" y="231925"/>
                    <a:pt x="-86" y="205332"/>
                    <a:pt x="0" y="172613"/>
                  </a:cubicBezTo>
                  <a:cubicBezTo>
                    <a:pt x="48" y="156992"/>
                    <a:pt x="6258" y="142019"/>
                    <a:pt x="17279" y="13095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1C21E-310D-4E2A-A4CA-1E31ADC031E4}"/>
                </a:ext>
              </a:extLst>
            </p:cNvPr>
            <p:cNvSpPr/>
            <p:nvPr/>
          </p:nvSpPr>
          <p:spPr>
            <a:xfrm>
              <a:off x="6143289" y="3006280"/>
              <a:ext cx="623586" cy="623588"/>
            </a:xfrm>
            <a:custGeom>
              <a:avLst/>
              <a:gdLst>
                <a:gd name="connsiteX0" fmla="*/ 174784 w 228600"/>
                <a:gd name="connsiteY0" fmla="*/ 233086 h 228600"/>
                <a:gd name="connsiteX1" fmla="*/ 0 w 228600"/>
                <a:gd name="connsiteY1" fmla="*/ 233086 h 228600"/>
                <a:gd name="connsiteX2" fmla="*/ 0 w 228600"/>
                <a:gd name="connsiteY2" fmla="*/ 58303 h 228600"/>
                <a:gd name="connsiteX3" fmla="*/ 58474 w 228600"/>
                <a:gd name="connsiteY3" fmla="*/ 0 h 228600"/>
                <a:gd name="connsiteX4" fmla="*/ 99631 w 228600"/>
                <a:gd name="connsiteY4" fmla="*/ 17059 h 228600"/>
                <a:gd name="connsiteX5" fmla="*/ 216027 w 228600"/>
                <a:gd name="connsiteY5" fmla="*/ 133455 h 228600"/>
                <a:gd name="connsiteX6" fmla="*/ 215941 w 228600"/>
                <a:gd name="connsiteY6" fmla="*/ 216027 h 228600"/>
                <a:gd name="connsiteX7" fmla="*/ 174784 w 228600"/>
                <a:gd name="connsiteY7" fmla="*/ 2330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28600">
                  <a:moveTo>
                    <a:pt x="174784" y="233086"/>
                  </a:moveTo>
                  <a:lnTo>
                    <a:pt x="0" y="233086"/>
                  </a:lnTo>
                  <a:lnTo>
                    <a:pt x="0" y="58303"/>
                  </a:lnTo>
                  <a:cubicBezTo>
                    <a:pt x="48" y="26060"/>
                    <a:pt x="26232" y="-48"/>
                    <a:pt x="58474" y="0"/>
                  </a:cubicBezTo>
                  <a:cubicBezTo>
                    <a:pt x="73905" y="29"/>
                    <a:pt x="88706" y="6153"/>
                    <a:pt x="99631" y="17059"/>
                  </a:cubicBezTo>
                  <a:lnTo>
                    <a:pt x="216027" y="133455"/>
                  </a:lnTo>
                  <a:cubicBezTo>
                    <a:pt x="238801" y="156277"/>
                    <a:pt x="238763" y="193253"/>
                    <a:pt x="215941" y="216027"/>
                  </a:cubicBezTo>
                  <a:cubicBezTo>
                    <a:pt x="205016" y="226933"/>
                    <a:pt x="190214" y="233067"/>
                    <a:pt x="174784" y="23308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7FAF9E8-0386-425C-9EA5-695BE4626AFE}"/>
                </a:ext>
              </a:extLst>
            </p:cNvPr>
            <p:cNvSpPr/>
            <p:nvPr/>
          </p:nvSpPr>
          <p:spPr>
            <a:xfrm>
              <a:off x="6142248" y="3719796"/>
              <a:ext cx="623586" cy="623588"/>
            </a:xfrm>
            <a:custGeom>
              <a:avLst/>
              <a:gdLst>
                <a:gd name="connsiteX0" fmla="*/ 212217 w 228600"/>
                <a:gd name="connsiteY0" fmla="*/ 102013 h 228600"/>
                <a:gd name="connsiteX1" fmla="*/ 102013 w 228600"/>
                <a:gd name="connsiteY1" fmla="*/ 212122 h 228600"/>
                <a:gd name="connsiteX2" fmla="*/ 17555 w 228600"/>
                <a:gd name="connsiteY2" fmla="*/ 212246 h 228600"/>
                <a:gd name="connsiteX3" fmla="*/ 0 w 228600"/>
                <a:gd name="connsiteY3" fmla="*/ 169926 h 228600"/>
                <a:gd name="connsiteX4" fmla="*/ 0 w 228600"/>
                <a:gd name="connsiteY4" fmla="*/ 3715 h 228600"/>
                <a:gd name="connsiteX5" fmla="*/ 3715 w 228600"/>
                <a:gd name="connsiteY5" fmla="*/ 0 h 228600"/>
                <a:gd name="connsiteX6" fmla="*/ 170021 w 228600"/>
                <a:gd name="connsiteY6" fmla="*/ 0 h 228600"/>
                <a:gd name="connsiteX7" fmla="*/ 229638 w 228600"/>
                <a:gd name="connsiteY7" fmla="*/ 60017 h 228600"/>
                <a:gd name="connsiteX8" fmla="*/ 212217 w 228600"/>
                <a:gd name="connsiteY8" fmla="*/ 10201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228600">
                  <a:moveTo>
                    <a:pt x="212217" y="102013"/>
                  </a:moveTo>
                  <a:lnTo>
                    <a:pt x="102013" y="212122"/>
                  </a:lnTo>
                  <a:cubicBezTo>
                    <a:pt x="78724" y="235477"/>
                    <a:pt x="40910" y="235534"/>
                    <a:pt x="17555" y="212246"/>
                  </a:cubicBezTo>
                  <a:cubicBezTo>
                    <a:pt x="6306" y="201035"/>
                    <a:pt x="-10" y="185804"/>
                    <a:pt x="0" y="169926"/>
                  </a:cubicBezTo>
                  <a:lnTo>
                    <a:pt x="0" y="3715"/>
                  </a:lnTo>
                  <a:cubicBezTo>
                    <a:pt x="48" y="1686"/>
                    <a:pt x="1686" y="48"/>
                    <a:pt x="3715" y="0"/>
                  </a:cubicBezTo>
                  <a:lnTo>
                    <a:pt x="170021" y="0"/>
                  </a:lnTo>
                  <a:cubicBezTo>
                    <a:pt x="203054" y="114"/>
                    <a:pt x="229743" y="26984"/>
                    <a:pt x="229638" y="60017"/>
                  </a:cubicBezTo>
                  <a:cubicBezTo>
                    <a:pt x="229581" y="75762"/>
                    <a:pt x="223323" y="90849"/>
                    <a:pt x="212217" y="1020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A64E6D-5046-47A7-A601-918190DDDF8D}"/>
                </a:ext>
              </a:extLst>
            </p:cNvPr>
            <p:cNvSpPr/>
            <p:nvPr/>
          </p:nvSpPr>
          <p:spPr>
            <a:xfrm>
              <a:off x="5043438" y="1960501"/>
              <a:ext cx="467690" cy="467690"/>
            </a:xfrm>
            <a:custGeom>
              <a:avLst/>
              <a:gdLst>
                <a:gd name="connsiteX0" fmla="*/ 174498 w 171450"/>
                <a:gd name="connsiteY0" fmla="*/ 87249 h 171450"/>
                <a:gd name="connsiteX1" fmla="*/ 87249 w 171450"/>
                <a:gd name="connsiteY1" fmla="*/ 174498 h 171450"/>
                <a:gd name="connsiteX2" fmla="*/ 0 w 171450"/>
                <a:gd name="connsiteY2" fmla="*/ 87249 h 171450"/>
                <a:gd name="connsiteX3" fmla="*/ 87249 w 171450"/>
                <a:gd name="connsiteY3" fmla="*/ 0 h 171450"/>
                <a:gd name="connsiteX4" fmla="*/ 174498 w 171450"/>
                <a:gd name="connsiteY4" fmla="*/ 8724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4498" y="87249"/>
                  </a:moveTo>
                  <a:cubicBezTo>
                    <a:pt x="174498" y="135435"/>
                    <a:pt x="135435" y="174498"/>
                    <a:pt x="87249" y="174498"/>
                  </a:cubicBezTo>
                  <a:cubicBezTo>
                    <a:pt x="39063" y="174498"/>
                    <a:pt x="0" y="135435"/>
                    <a:pt x="0" y="87249"/>
                  </a:cubicBezTo>
                  <a:cubicBezTo>
                    <a:pt x="0" y="39063"/>
                    <a:pt x="39063" y="0"/>
                    <a:pt x="87249" y="0"/>
                  </a:cubicBezTo>
                  <a:cubicBezTo>
                    <a:pt x="135435" y="0"/>
                    <a:pt x="174498" y="39063"/>
                    <a:pt x="174498" y="87249"/>
                  </a:cubicBezTo>
                  <a:close/>
                </a:path>
              </a:pathLst>
            </a:custGeom>
            <a:solidFill>
              <a:srgbClr val="F6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AF9C6DD-0746-4B05-B0D0-FC0D95F5603E}"/>
                </a:ext>
              </a:extLst>
            </p:cNvPr>
            <p:cNvSpPr/>
            <p:nvPr/>
          </p:nvSpPr>
          <p:spPr>
            <a:xfrm>
              <a:off x="5157653" y="2073491"/>
              <a:ext cx="233845" cy="233845"/>
            </a:xfrm>
            <a:custGeom>
              <a:avLst/>
              <a:gdLst>
                <a:gd name="connsiteX0" fmla="*/ 90622 w 85725"/>
                <a:gd name="connsiteY0" fmla="*/ 5442 h 85725"/>
                <a:gd name="connsiteX1" fmla="*/ 77859 w 85725"/>
                <a:gd name="connsiteY1" fmla="*/ 81642 h 85725"/>
                <a:gd name="connsiteX2" fmla="*/ 72896 w 85725"/>
                <a:gd name="connsiteY2" fmla="*/ 85119 h 85725"/>
                <a:gd name="connsiteX3" fmla="*/ 72048 w 85725"/>
                <a:gd name="connsiteY3" fmla="*/ 84881 h 85725"/>
                <a:gd name="connsiteX4" fmla="*/ 49950 w 85725"/>
                <a:gd name="connsiteY4" fmla="*/ 75356 h 85725"/>
                <a:gd name="connsiteX5" fmla="*/ 38711 w 85725"/>
                <a:gd name="connsiteY5" fmla="*/ 88976 h 85725"/>
                <a:gd name="connsiteX6" fmla="*/ 32843 w 85725"/>
                <a:gd name="connsiteY6" fmla="*/ 89786 h 85725"/>
                <a:gd name="connsiteX7" fmla="*/ 31186 w 85725"/>
                <a:gd name="connsiteY7" fmla="*/ 86214 h 85725"/>
                <a:gd name="connsiteX8" fmla="*/ 31186 w 85725"/>
                <a:gd name="connsiteY8" fmla="*/ 71927 h 85725"/>
                <a:gd name="connsiteX9" fmla="*/ 73763 w 85725"/>
                <a:gd name="connsiteY9" fmla="*/ 20396 h 85725"/>
                <a:gd name="connsiteX10" fmla="*/ 73601 w 85725"/>
                <a:gd name="connsiteY10" fmla="*/ 18920 h 85725"/>
                <a:gd name="connsiteX11" fmla="*/ 72239 w 85725"/>
                <a:gd name="connsiteY11" fmla="*/ 18967 h 85725"/>
                <a:gd name="connsiteX12" fmla="*/ 21375 w 85725"/>
                <a:gd name="connsiteY12" fmla="*/ 63735 h 85725"/>
                <a:gd name="connsiteX13" fmla="*/ 2325 w 85725"/>
                <a:gd name="connsiteY13" fmla="*/ 55829 h 85725"/>
                <a:gd name="connsiteX14" fmla="*/ 478 w 85725"/>
                <a:gd name="connsiteY14" fmla="*/ 50057 h 85725"/>
                <a:gd name="connsiteX15" fmla="*/ 2325 w 85725"/>
                <a:gd name="connsiteY15" fmla="*/ 48209 h 85725"/>
                <a:gd name="connsiteX16" fmla="*/ 84336 w 85725"/>
                <a:gd name="connsiteY16" fmla="*/ 584 h 85725"/>
                <a:gd name="connsiteX17" fmla="*/ 90194 w 85725"/>
                <a:gd name="connsiteY17" fmla="*/ 2127 h 85725"/>
                <a:gd name="connsiteX18" fmla="*/ 90622 w 85725"/>
                <a:gd name="connsiteY18" fmla="*/ 54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725" h="85725">
                  <a:moveTo>
                    <a:pt x="90622" y="5442"/>
                  </a:moveTo>
                  <a:lnTo>
                    <a:pt x="77859" y="81642"/>
                  </a:lnTo>
                  <a:cubicBezTo>
                    <a:pt x="77449" y="83976"/>
                    <a:pt x="75230" y="85528"/>
                    <a:pt x="72896" y="85119"/>
                  </a:cubicBezTo>
                  <a:cubicBezTo>
                    <a:pt x="72601" y="85071"/>
                    <a:pt x="72325" y="84985"/>
                    <a:pt x="72048" y="84881"/>
                  </a:cubicBezTo>
                  <a:lnTo>
                    <a:pt x="49950" y="75356"/>
                  </a:lnTo>
                  <a:lnTo>
                    <a:pt x="38711" y="88976"/>
                  </a:lnTo>
                  <a:cubicBezTo>
                    <a:pt x="37311" y="90824"/>
                    <a:pt x="34682" y="91186"/>
                    <a:pt x="32843" y="89786"/>
                  </a:cubicBezTo>
                  <a:cubicBezTo>
                    <a:pt x="31729" y="88948"/>
                    <a:pt x="31110" y="87605"/>
                    <a:pt x="31186" y="86214"/>
                  </a:cubicBezTo>
                  <a:lnTo>
                    <a:pt x="31186" y="71927"/>
                  </a:lnTo>
                  <a:lnTo>
                    <a:pt x="73763" y="20396"/>
                  </a:lnTo>
                  <a:cubicBezTo>
                    <a:pt x="74125" y="19949"/>
                    <a:pt x="74049" y="19282"/>
                    <a:pt x="73601" y="18920"/>
                  </a:cubicBezTo>
                  <a:cubicBezTo>
                    <a:pt x="73201" y="18605"/>
                    <a:pt x="72620" y="18625"/>
                    <a:pt x="72239" y="18967"/>
                  </a:cubicBezTo>
                  <a:lnTo>
                    <a:pt x="21375" y="63735"/>
                  </a:lnTo>
                  <a:lnTo>
                    <a:pt x="2325" y="55829"/>
                  </a:lnTo>
                  <a:cubicBezTo>
                    <a:pt x="220" y="54743"/>
                    <a:pt x="-608" y="52162"/>
                    <a:pt x="478" y="50057"/>
                  </a:cubicBezTo>
                  <a:cubicBezTo>
                    <a:pt x="887" y="49267"/>
                    <a:pt x="1535" y="48619"/>
                    <a:pt x="2325" y="48209"/>
                  </a:cubicBezTo>
                  <a:lnTo>
                    <a:pt x="84336" y="584"/>
                  </a:lnTo>
                  <a:cubicBezTo>
                    <a:pt x="86384" y="-606"/>
                    <a:pt x="89003" y="79"/>
                    <a:pt x="90194" y="2127"/>
                  </a:cubicBezTo>
                  <a:cubicBezTo>
                    <a:pt x="90784" y="3127"/>
                    <a:pt x="90936" y="4328"/>
                    <a:pt x="90622" y="54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532477F-C3A7-4376-A7B5-80CB251E8ECE}"/>
                </a:ext>
              </a:extLst>
            </p:cNvPr>
            <p:cNvSpPr/>
            <p:nvPr/>
          </p:nvSpPr>
          <p:spPr>
            <a:xfrm>
              <a:off x="4284958" y="4255651"/>
              <a:ext cx="493672" cy="493672"/>
            </a:xfrm>
            <a:custGeom>
              <a:avLst/>
              <a:gdLst>
                <a:gd name="connsiteX0" fmla="*/ 177971 w 180975"/>
                <a:gd name="connsiteY0" fmla="*/ 87174 h 180975"/>
                <a:gd name="connsiteX1" fmla="*/ 94420 w 180975"/>
                <a:gd name="connsiteY1" fmla="*/ 177971 h 180975"/>
                <a:gd name="connsiteX2" fmla="*/ 3623 w 180975"/>
                <a:gd name="connsiteY2" fmla="*/ 94420 h 180975"/>
                <a:gd name="connsiteX3" fmla="*/ 87174 w 180975"/>
                <a:gd name="connsiteY3" fmla="*/ 3623 h 180975"/>
                <a:gd name="connsiteX4" fmla="*/ 177971 w 180975"/>
                <a:gd name="connsiteY4" fmla="*/ 871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7971" y="87174"/>
                  </a:moveTo>
                  <a:cubicBezTo>
                    <a:pt x="179972" y="135318"/>
                    <a:pt x="142565" y="175970"/>
                    <a:pt x="94420" y="177971"/>
                  </a:cubicBezTo>
                  <a:cubicBezTo>
                    <a:pt x="46275" y="179972"/>
                    <a:pt x="5624" y="142565"/>
                    <a:pt x="3623" y="94420"/>
                  </a:cubicBezTo>
                  <a:cubicBezTo>
                    <a:pt x="1622" y="46275"/>
                    <a:pt x="39029" y="5624"/>
                    <a:pt x="87174" y="3623"/>
                  </a:cubicBezTo>
                  <a:cubicBezTo>
                    <a:pt x="135318" y="1622"/>
                    <a:pt x="175970" y="39029"/>
                    <a:pt x="177971" y="87174"/>
                  </a:cubicBezTo>
                  <a:close/>
                </a:path>
              </a:pathLst>
            </a:custGeom>
            <a:solidFill>
              <a:srgbClr val="F6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3F9F083-470C-4A37-B732-12D8D43D9A25}"/>
                </a:ext>
              </a:extLst>
            </p:cNvPr>
            <p:cNvSpPr/>
            <p:nvPr/>
          </p:nvSpPr>
          <p:spPr>
            <a:xfrm>
              <a:off x="7520896" y="2626441"/>
              <a:ext cx="467690" cy="467690"/>
            </a:xfrm>
            <a:custGeom>
              <a:avLst/>
              <a:gdLst>
                <a:gd name="connsiteX0" fmla="*/ 174498 w 171450"/>
                <a:gd name="connsiteY0" fmla="*/ 87249 h 171450"/>
                <a:gd name="connsiteX1" fmla="*/ 87249 w 171450"/>
                <a:gd name="connsiteY1" fmla="*/ 174498 h 171450"/>
                <a:gd name="connsiteX2" fmla="*/ 0 w 171450"/>
                <a:gd name="connsiteY2" fmla="*/ 87249 h 171450"/>
                <a:gd name="connsiteX3" fmla="*/ 87249 w 171450"/>
                <a:gd name="connsiteY3" fmla="*/ 0 h 171450"/>
                <a:gd name="connsiteX4" fmla="*/ 174498 w 171450"/>
                <a:gd name="connsiteY4" fmla="*/ 8724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4498" y="87249"/>
                  </a:moveTo>
                  <a:cubicBezTo>
                    <a:pt x="174498" y="135435"/>
                    <a:pt x="135435" y="174498"/>
                    <a:pt x="87249" y="174498"/>
                  </a:cubicBezTo>
                  <a:cubicBezTo>
                    <a:pt x="39063" y="174498"/>
                    <a:pt x="0" y="135435"/>
                    <a:pt x="0" y="87249"/>
                  </a:cubicBezTo>
                  <a:cubicBezTo>
                    <a:pt x="0" y="39063"/>
                    <a:pt x="39063" y="0"/>
                    <a:pt x="87249" y="0"/>
                  </a:cubicBezTo>
                  <a:cubicBezTo>
                    <a:pt x="135435" y="0"/>
                    <a:pt x="174498" y="39063"/>
                    <a:pt x="174498" y="87249"/>
                  </a:cubicBezTo>
                  <a:close/>
                </a:path>
              </a:pathLst>
            </a:custGeom>
            <a:solidFill>
              <a:srgbClr val="F6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46C5BF-E5BB-435E-A908-F3495B50C0C3}"/>
                </a:ext>
              </a:extLst>
            </p:cNvPr>
            <p:cNvGrpSpPr/>
            <p:nvPr/>
          </p:nvGrpSpPr>
          <p:grpSpPr>
            <a:xfrm>
              <a:off x="6653730" y="4876030"/>
              <a:ext cx="545639" cy="545639"/>
              <a:chOff x="6653730" y="4136178"/>
              <a:chExt cx="545639" cy="545639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4B4311D-210A-466A-AAC1-91A0F61CD924}"/>
                  </a:ext>
                </a:extLst>
              </p:cNvPr>
              <p:cNvSpPr/>
              <p:nvPr/>
            </p:nvSpPr>
            <p:spPr>
              <a:xfrm>
                <a:off x="6653730" y="4136178"/>
                <a:ext cx="545639" cy="545639"/>
              </a:xfrm>
              <a:custGeom>
                <a:avLst/>
                <a:gdLst>
                  <a:gd name="connsiteX0" fmla="*/ 114081 w 200025"/>
                  <a:gd name="connsiteY0" fmla="*/ 13980 h 200025"/>
                  <a:gd name="connsiteX1" fmla="*/ 186223 w 200025"/>
                  <a:gd name="connsiteY1" fmla="*/ 114081 h 200025"/>
                  <a:gd name="connsiteX2" fmla="*/ 86122 w 200025"/>
                  <a:gd name="connsiteY2" fmla="*/ 186223 h 200025"/>
                  <a:gd name="connsiteX3" fmla="*/ 13980 w 200025"/>
                  <a:gd name="connsiteY3" fmla="*/ 86122 h 200025"/>
                  <a:gd name="connsiteX4" fmla="*/ 114081 w 200025"/>
                  <a:gd name="connsiteY4" fmla="*/ 1398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200025">
                    <a:moveTo>
                      <a:pt x="114081" y="13980"/>
                    </a:moveTo>
                    <a:cubicBezTo>
                      <a:pt x="161645" y="21700"/>
                      <a:pt x="193944" y="66517"/>
                      <a:pt x="186223" y="114081"/>
                    </a:cubicBezTo>
                    <a:cubicBezTo>
                      <a:pt x="178502" y="161645"/>
                      <a:pt x="133686" y="193944"/>
                      <a:pt x="86122" y="186223"/>
                    </a:cubicBezTo>
                    <a:cubicBezTo>
                      <a:pt x="38558" y="178502"/>
                      <a:pt x="6259" y="133686"/>
                      <a:pt x="13980" y="86122"/>
                    </a:cubicBezTo>
                    <a:cubicBezTo>
                      <a:pt x="21700" y="38558"/>
                      <a:pt x="66517" y="6259"/>
                      <a:pt x="114081" y="13980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EEBA5D4-C146-4CB1-ACE4-216425CEC3F6}"/>
                  </a:ext>
                </a:extLst>
              </p:cNvPr>
              <p:cNvSpPr/>
              <p:nvPr/>
            </p:nvSpPr>
            <p:spPr>
              <a:xfrm>
                <a:off x="6815978" y="4311242"/>
                <a:ext cx="207863" cy="207863"/>
              </a:xfrm>
              <a:custGeom>
                <a:avLst/>
                <a:gdLst>
                  <a:gd name="connsiteX0" fmla="*/ 80012 w 76200"/>
                  <a:gd name="connsiteY0" fmla="*/ 75505 h 76200"/>
                  <a:gd name="connsiteX1" fmla="*/ 75536 w 76200"/>
                  <a:gd name="connsiteY1" fmla="*/ 79982 h 76200"/>
                  <a:gd name="connsiteX2" fmla="*/ 70144 w 76200"/>
                  <a:gd name="connsiteY2" fmla="*/ 80020 h 76200"/>
                  <a:gd name="connsiteX3" fmla="*/ 70106 w 76200"/>
                  <a:gd name="connsiteY3" fmla="*/ 79982 h 76200"/>
                  <a:gd name="connsiteX4" fmla="*/ 54390 w 76200"/>
                  <a:gd name="connsiteY4" fmla="*/ 64170 h 76200"/>
                  <a:gd name="connsiteX5" fmla="*/ 53247 w 76200"/>
                  <a:gd name="connsiteY5" fmla="*/ 61503 h 76200"/>
                  <a:gd name="connsiteX6" fmla="*/ 53247 w 76200"/>
                  <a:gd name="connsiteY6" fmla="*/ 58932 h 76200"/>
                  <a:gd name="connsiteX7" fmla="*/ 6984 w 76200"/>
                  <a:gd name="connsiteY7" fmla="*/ 53245 h 76200"/>
                  <a:gd name="connsiteX8" fmla="*/ 12671 w 76200"/>
                  <a:gd name="connsiteY8" fmla="*/ 6992 h 76200"/>
                  <a:gd name="connsiteX9" fmla="*/ 58934 w 76200"/>
                  <a:gd name="connsiteY9" fmla="*/ 12669 h 76200"/>
                  <a:gd name="connsiteX10" fmla="*/ 65915 w 76200"/>
                  <a:gd name="connsiteY10" fmla="*/ 33024 h 76200"/>
                  <a:gd name="connsiteX11" fmla="*/ 58962 w 76200"/>
                  <a:gd name="connsiteY11" fmla="*/ 53217 h 76200"/>
                  <a:gd name="connsiteX12" fmla="*/ 61534 w 76200"/>
                  <a:gd name="connsiteY12" fmla="*/ 53217 h 76200"/>
                  <a:gd name="connsiteX13" fmla="*/ 64201 w 76200"/>
                  <a:gd name="connsiteY13" fmla="*/ 54360 h 76200"/>
                  <a:gd name="connsiteX14" fmla="*/ 80012 w 76200"/>
                  <a:gd name="connsiteY14" fmla="*/ 70171 h 76200"/>
                  <a:gd name="connsiteX15" fmla="*/ 80012 w 76200"/>
                  <a:gd name="connsiteY15" fmla="*/ 75505 h 76200"/>
                  <a:gd name="connsiteX16" fmla="*/ 53247 w 76200"/>
                  <a:gd name="connsiteY16" fmla="*/ 33024 h 76200"/>
                  <a:gd name="connsiteX17" fmla="*/ 33054 w 76200"/>
                  <a:gd name="connsiteY17" fmla="*/ 12640 h 76200"/>
                  <a:gd name="connsiteX18" fmla="*/ 12671 w 76200"/>
                  <a:gd name="connsiteY18" fmla="*/ 32833 h 76200"/>
                  <a:gd name="connsiteX19" fmla="*/ 32864 w 76200"/>
                  <a:gd name="connsiteY19" fmla="*/ 53217 h 76200"/>
                  <a:gd name="connsiteX20" fmla="*/ 32959 w 76200"/>
                  <a:gd name="connsiteY20" fmla="*/ 53217 h 76200"/>
                  <a:gd name="connsiteX21" fmla="*/ 53247 w 76200"/>
                  <a:gd name="connsiteY21" fmla="*/ 330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200" h="76200">
                    <a:moveTo>
                      <a:pt x="80012" y="75505"/>
                    </a:moveTo>
                    <a:lnTo>
                      <a:pt x="75536" y="79982"/>
                    </a:lnTo>
                    <a:cubicBezTo>
                      <a:pt x="74059" y="81477"/>
                      <a:pt x="71649" y="81496"/>
                      <a:pt x="70144" y="80020"/>
                    </a:cubicBezTo>
                    <a:cubicBezTo>
                      <a:pt x="70135" y="80010"/>
                      <a:pt x="70116" y="79991"/>
                      <a:pt x="70106" y="79982"/>
                    </a:cubicBezTo>
                    <a:lnTo>
                      <a:pt x="54390" y="64170"/>
                    </a:lnTo>
                    <a:cubicBezTo>
                      <a:pt x="53638" y="63494"/>
                      <a:pt x="53218" y="62513"/>
                      <a:pt x="53247" y="61503"/>
                    </a:cubicBezTo>
                    <a:lnTo>
                      <a:pt x="53247" y="58932"/>
                    </a:lnTo>
                    <a:cubicBezTo>
                      <a:pt x="38902" y="70133"/>
                      <a:pt x="18195" y="67590"/>
                      <a:pt x="6984" y="53245"/>
                    </a:cubicBezTo>
                    <a:cubicBezTo>
                      <a:pt x="-4217" y="38901"/>
                      <a:pt x="-1674" y="18193"/>
                      <a:pt x="12671" y="6992"/>
                    </a:cubicBezTo>
                    <a:cubicBezTo>
                      <a:pt x="27015" y="-4219"/>
                      <a:pt x="47723" y="-1676"/>
                      <a:pt x="58934" y="12669"/>
                    </a:cubicBezTo>
                    <a:cubicBezTo>
                      <a:pt x="63468" y="18479"/>
                      <a:pt x="65925" y="25651"/>
                      <a:pt x="65915" y="33024"/>
                    </a:cubicBezTo>
                    <a:cubicBezTo>
                      <a:pt x="65944" y="40348"/>
                      <a:pt x="63496" y="47464"/>
                      <a:pt x="58962" y="53217"/>
                    </a:cubicBezTo>
                    <a:lnTo>
                      <a:pt x="61534" y="53217"/>
                    </a:lnTo>
                    <a:cubicBezTo>
                      <a:pt x="62543" y="53207"/>
                      <a:pt x="63506" y="53626"/>
                      <a:pt x="64201" y="54360"/>
                    </a:cubicBezTo>
                    <a:lnTo>
                      <a:pt x="80012" y="70171"/>
                    </a:lnTo>
                    <a:cubicBezTo>
                      <a:pt x="81460" y="71657"/>
                      <a:pt x="81460" y="74019"/>
                      <a:pt x="80012" y="75505"/>
                    </a:cubicBezTo>
                    <a:close/>
                    <a:moveTo>
                      <a:pt x="53247" y="33024"/>
                    </a:moveTo>
                    <a:cubicBezTo>
                      <a:pt x="53304" y="21822"/>
                      <a:pt x="44256" y="12697"/>
                      <a:pt x="33054" y="12640"/>
                    </a:cubicBezTo>
                    <a:cubicBezTo>
                      <a:pt x="21853" y="12583"/>
                      <a:pt x="12728" y="21632"/>
                      <a:pt x="12671" y="32833"/>
                    </a:cubicBezTo>
                    <a:cubicBezTo>
                      <a:pt x="12623" y="44035"/>
                      <a:pt x="21662" y="53159"/>
                      <a:pt x="32864" y="53217"/>
                    </a:cubicBezTo>
                    <a:cubicBezTo>
                      <a:pt x="32892" y="53217"/>
                      <a:pt x="32930" y="53217"/>
                      <a:pt x="32959" y="53217"/>
                    </a:cubicBezTo>
                    <a:cubicBezTo>
                      <a:pt x="44122" y="53217"/>
                      <a:pt x="53190" y="44187"/>
                      <a:pt x="53247" y="3302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A662ED-4BB9-4AB3-B861-AC5B76003B97}"/>
                </a:ext>
              </a:extLst>
            </p:cNvPr>
            <p:cNvSpPr/>
            <p:nvPr/>
          </p:nvSpPr>
          <p:spPr>
            <a:xfrm>
              <a:off x="7646252" y="2753406"/>
              <a:ext cx="207863" cy="207863"/>
            </a:xfrm>
            <a:custGeom>
              <a:avLst/>
              <a:gdLst>
                <a:gd name="connsiteX0" fmla="*/ 74252 w 76200"/>
                <a:gd name="connsiteY0" fmla="*/ 39085 h 76200"/>
                <a:gd name="connsiteX1" fmla="*/ 50821 w 76200"/>
                <a:gd name="connsiteY1" fmla="*/ 44515 h 76200"/>
                <a:gd name="connsiteX2" fmla="*/ 16912 w 76200"/>
                <a:gd name="connsiteY2" fmla="*/ 78424 h 76200"/>
                <a:gd name="connsiteX3" fmla="*/ 2529 w 76200"/>
                <a:gd name="connsiteY3" fmla="*/ 77481 h 76200"/>
                <a:gd name="connsiteX4" fmla="*/ 2529 w 76200"/>
                <a:gd name="connsiteY4" fmla="*/ 64041 h 76200"/>
                <a:gd name="connsiteX5" fmla="*/ 36438 w 76200"/>
                <a:gd name="connsiteY5" fmla="*/ 30132 h 76200"/>
                <a:gd name="connsiteX6" fmla="*/ 50611 w 76200"/>
                <a:gd name="connsiteY6" fmla="*/ 1223 h 76200"/>
                <a:gd name="connsiteX7" fmla="*/ 63584 w 76200"/>
                <a:gd name="connsiteY7" fmla="*/ 700 h 76200"/>
                <a:gd name="connsiteX8" fmla="*/ 64956 w 76200"/>
                <a:gd name="connsiteY8" fmla="*/ 3176 h 76200"/>
                <a:gd name="connsiteX9" fmla="*/ 64537 w 76200"/>
                <a:gd name="connsiteY9" fmla="*/ 3938 h 76200"/>
                <a:gd name="connsiteX10" fmla="*/ 52630 w 76200"/>
                <a:gd name="connsiteY10" fmla="*/ 15749 h 76200"/>
                <a:gd name="connsiteX11" fmla="*/ 54440 w 76200"/>
                <a:gd name="connsiteY11" fmla="*/ 26512 h 76200"/>
                <a:gd name="connsiteX12" fmla="*/ 65299 w 76200"/>
                <a:gd name="connsiteY12" fmla="*/ 28322 h 76200"/>
                <a:gd name="connsiteX13" fmla="*/ 77110 w 76200"/>
                <a:gd name="connsiteY13" fmla="*/ 16511 h 76200"/>
                <a:gd name="connsiteX14" fmla="*/ 79662 w 76200"/>
                <a:gd name="connsiteY14" fmla="*/ 16340 h 76200"/>
                <a:gd name="connsiteX15" fmla="*/ 80253 w 76200"/>
                <a:gd name="connsiteY15" fmla="*/ 17368 h 76200"/>
                <a:gd name="connsiteX16" fmla="*/ 74252 w 76200"/>
                <a:gd name="connsiteY16" fmla="*/ 39085 h 76200"/>
                <a:gd name="connsiteX17" fmla="*/ 13578 w 76200"/>
                <a:gd name="connsiteY17" fmla="*/ 71280 h 76200"/>
                <a:gd name="connsiteX18" fmla="*/ 9768 w 76200"/>
                <a:gd name="connsiteY18" fmla="*/ 67470 h 76200"/>
                <a:gd name="connsiteX19" fmla="*/ 5958 w 76200"/>
                <a:gd name="connsiteY19" fmla="*/ 71280 h 76200"/>
                <a:gd name="connsiteX20" fmla="*/ 9768 w 76200"/>
                <a:gd name="connsiteY20" fmla="*/ 75090 h 76200"/>
                <a:gd name="connsiteX21" fmla="*/ 13578 w 76200"/>
                <a:gd name="connsiteY21" fmla="*/ 71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76200">
                  <a:moveTo>
                    <a:pt x="74252" y="39085"/>
                  </a:moveTo>
                  <a:cubicBezTo>
                    <a:pt x="68108" y="45210"/>
                    <a:pt x="59031" y="47315"/>
                    <a:pt x="50821" y="44515"/>
                  </a:cubicBezTo>
                  <a:lnTo>
                    <a:pt x="16912" y="78424"/>
                  </a:lnTo>
                  <a:cubicBezTo>
                    <a:pt x="12682" y="82138"/>
                    <a:pt x="6244" y="81719"/>
                    <a:pt x="2529" y="77481"/>
                  </a:cubicBezTo>
                  <a:cubicBezTo>
                    <a:pt x="-843" y="73642"/>
                    <a:pt x="-843" y="67889"/>
                    <a:pt x="2529" y="64041"/>
                  </a:cubicBezTo>
                  <a:lnTo>
                    <a:pt x="36438" y="30132"/>
                  </a:lnTo>
                  <a:cubicBezTo>
                    <a:pt x="32371" y="18235"/>
                    <a:pt x="38714" y="5291"/>
                    <a:pt x="50611" y="1223"/>
                  </a:cubicBezTo>
                  <a:cubicBezTo>
                    <a:pt x="54792" y="-205"/>
                    <a:pt x="59298" y="-386"/>
                    <a:pt x="63584" y="700"/>
                  </a:cubicBezTo>
                  <a:cubicBezTo>
                    <a:pt x="64641" y="1004"/>
                    <a:pt x="65260" y="2109"/>
                    <a:pt x="64956" y="3176"/>
                  </a:cubicBezTo>
                  <a:cubicBezTo>
                    <a:pt x="64870" y="3452"/>
                    <a:pt x="64727" y="3719"/>
                    <a:pt x="64537" y="3938"/>
                  </a:cubicBezTo>
                  <a:lnTo>
                    <a:pt x="52630" y="15749"/>
                  </a:lnTo>
                  <a:lnTo>
                    <a:pt x="54440" y="26512"/>
                  </a:lnTo>
                  <a:lnTo>
                    <a:pt x="65299" y="28322"/>
                  </a:lnTo>
                  <a:lnTo>
                    <a:pt x="77110" y="16511"/>
                  </a:lnTo>
                  <a:cubicBezTo>
                    <a:pt x="77767" y="15759"/>
                    <a:pt x="78910" y="15682"/>
                    <a:pt x="79662" y="16340"/>
                  </a:cubicBezTo>
                  <a:cubicBezTo>
                    <a:pt x="79967" y="16606"/>
                    <a:pt x="80177" y="16968"/>
                    <a:pt x="80253" y="17368"/>
                  </a:cubicBezTo>
                  <a:cubicBezTo>
                    <a:pt x="82224" y="25160"/>
                    <a:pt x="79948" y="33408"/>
                    <a:pt x="74252" y="39085"/>
                  </a:cubicBezTo>
                  <a:close/>
                  <a:moveTo>
                    <a:pt x="13578" y="71280"/>
                  </a:moveTo>
                  <a:cubicBezTo>
                    <a:pt x="13578" y="69175"/>
                    <a:pt x="11873" y="67470"/>
                    <a:pt x="9768" y="67470"/>
                  </a:cubicBezTo>
                  <a:cubicBezTo>
                    <a:pt x="7663" y="67470"/>
                    <a:pt x="5958" y="69175"/>
                    <a:pt x="5958" y="71280"/>
                  </a:cubicBezTo>
                  <a:cubicBezTo>
                    <a:pt x="5958" y="73385"/>
                    <a:pt x="7663" y="75090"/>
                    <a:pt x="9768" y="75090"/>
                  </a:cubicBezTo>
                  <a:cubicBezTo>
                    <a:pt x="11873" y="75090"/>
                    <a:pt x="13578" y="73385"/>
                    <a:pt x="13578" y="7128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891EFA9-2777-4563-973B-11BC7095CFC0}"/>
                </a:ext>
              </a:extLst>
            </p:cNvPr>
            <p:cNvSpPr/>
            <p:nvPr/>
          </p:nvSpPr>
          <p:spPr>
            <a:xfrm>
              <a:off x="4444880" y="4373262"/>
              <a:ext cx="155896" cy="259827"/>
            </a:xfrm>
            <a:custGeom>
              <a:avLst/>
              <a:gdLst>
                <a:gd name="connsiteX0" fmla="*/ 32162 w 57150"/>
                <a:gd name="connsiteY0" fmla="*/ 0 h 95250"/>
                <a:gd name="connsiteX1" fmla="*/ 65023 w 57150"/>
                <a:gd name="connsiteY1" fmla="*/ 32671 h 95250"/>
                <a:gd name="connsiteX2" fmla="*/ 65023 w 57150"/>
                <a:gd name="connsiteY2" fmla="*/ 32766 h 95250"/>
                <a:gd name="connsiteX3" fmla="*/ 56927 w 57150"/>
                <a:gd name="connsiteY3" fmla="*/ 54293 h 95250"/>
                <a:gd name="connsiteX4" fmla="*/ 47402 w 57150"/>
                <a:gd name="connsiteY4" fmla="*/ 71342 h 95250"/>
                <a:gd name="connsiteX5" fmla="*/ 47402 w 57150"/>
                <a:gd name="connsiteY5" fmla="*/ 71342 h 95250"/>
                <a:gd name="connsiteX6" fmla="*/ 17589 w 57150"/>
                <a:gd name="connsiteY6" fmla="*/ 71342 h 95250"/>
                <a:gd name="connsiteX7" fmla="*/ 17589 w 57150"/>
                <a:gd name="connsiteY7" fmla="*/ 71342 h 95250"/>
                <a:gd name="connsiteX8" fmla="*/ 8064 w 57150"/>
                <a:gd name="connsiteY8" fmla="*/ 54293 h 95250"/>
                <a:gd name="connsiteX9" fmla="*/ 11236 w 57150"/>
                <a:gd name="connsiteY9" fmla="*/ 8068 h 95250"/>
                <a:gd name="connsiteX10" fmla="*/ 32639 w 57150"/>
                <a:gd name="connsiteY10" fmla="*/ 0 h 95250"/>
                <a:gd name="connsiteX11" fmla="*/ 35210 w 57150"/>
                <a:gd name="connsiteY11" fmla="*/ 14954 h 95250"/>
                <a:gd name="connsiteX12" fmla="*/ 32353 w 57150"/>
                <a:gd name="connsiteY12" fmla="*/ 11906 h 95250"/>
                <a:gd name="connsiteX13" fmla="*/ 32258 w 57150"/>
                <a:gd name="connsiteY13" fmla="*/ 11906 h 95250"/>
                <a:gd name="connsiteX14" fmla="*/ 11398 w 57150"/>
                <a:gd name="connsiteY14" fmla="*/ 32766 h 95250"/>
                <a:gd name="connsiteX15" fmla="*/ 14932 w 57150"/>
                <a:gd name="connsiteY15" fmla="*/ 35233 h 95250"/>
                <a:gd name="connsiteX16" fmla="*/ 17398 w 57150"/>
                <a:gd name="connsiteY16" fmla="*/ 32766 h 95250"/>
                <a:gd name="connsiteX17" fmla="*/ 32258 w 57150"/>
                <a:gd name="connsiteY17" fmla="*/ 17907 h 95250"/>
                <a:gd name="connsiteX18" fmla="*/ 35210 w 57150"/>
                <a:gd name="connsiteY18" fmla="*/ 14954 h 95250"/>
                <a:gd name="connsiteX19" fmla="*/ 17398 w 57150"/>
                <a:gd name="connsiteY19" fmla="*/ 77438 h 95250"/>
                <a:gd name="connsiteX20" fmla="*/ 47117 w 57150"/>
                <a:gd name="connsiteY20" fmla="*/ 77438 h 95250"/>
                <a:gd name="connsiteX21" fmla="*/ 47117 w 57150"/>
                <a:gd name="connsiteY21" fmla="*/ 84582 h 95250"/>
                <a:gd name="connsiteX22" fmla="*/ 46164 w 57150"/>
                <a:gd name="connsiteY22" fmla="*/ 87916 h 95250"/>
                <a:gd name="connsiteX23" fmla="*/ 43021 w 57150"/>
                <a:gd name="connsiteY23" fmla="*/ 92679 h 95250"/>
                <a:gd name="connsiteX24" fmla="*/ 37973 w 57150"/>
                <a:gd name="connsiteY24" fmla="*/ 95346 h 95250"/>
                <a:gd name="connsiteX25" fmla="*/ 26543 w 57150"/>
                <a:gd name="connsiteY25" fmla="*/ 95346 h 95250"/>
                <a:gd name="connsiteX26" fmla="*/ 21590 w 57150"/>
                <a:gd name="connsiteY26" fmla="*/ 92679 h 95250"/>
                <a:gd name="connsiteX27" fmla="*/ 18351 w 57150"/>
                <a:gd name="connsiteY27" fmla="*/ 87916 h 95250"/>
                <a:gd name="connsiteX28" fmla="*/ 17398 w 57150"/>
                <a:gd name="connsiteY28" fmla="*/ 8458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50" h="95250">
                  <a:moveTo>
                    <a:pt x="32162" y="0"/>
                  </a:moveTo>
                  <a:cubicBezTo>
                    <a:pt x="50260" y="-57"/>
                    <a:pt x="64966" y="14573"/>
                    <a:pt x="65023" y="32671"/>
                  </a:cubicBezTo>
                  <a:cubicBezTo>
                    <a:pt x="65023" y="32699"/>
                    <a:pt x="65023" y="32738"/>
                    <a:pt x="65023" y="32766"/>
                  </a:cubicBezTo>
                  <a:cubicBezTo>
                    <a:pt x="65052" y="40691"/>
                    <a:pt x="62166" y="48349"/>
                    <a:pt x="56927" y="54293"/>
                  </a:cubicBezTo>
                  <a:cubicBezTo>
                    <a:pt x="52736" y="59350"/>
                    <a:pt x="49507" y="65123"/>
                    <a:pt x="47402" y="71342"/>
                  </a:cubicBezTo>
                  <a:lnTo>
                    <a:pt x="47402" y="71342"/>
                  </a:lnTo>
                  <a:lnTo>
                    <a:pt x="17589" y="71342"/>
                  </a:lnTo>
                  <a:lnTo>
                    <a:pt x="17589" y="71342"/>
                  </a:lnTo>
                  <a:cubicBezTo>
                    <a:pt x="15522" y="65113"/>
                    <a:pt x="12284" y="59322"/>
                    <a:pt x="8064" y="54293"/>
                  </a:cubicBezTo>
                  <a:cubicBezTo>
                    <a:pt x="-3823" y="40653"/>
                    <a:pt x="-2404" y="19955"/>
                    <a:pt x="11236" y="8068"/>
                  </a:cubicBezTo>
                  <a:cubicBezTo>
                    <a:pt x="17170" y="2896"/>
                    <a:pt x="24771" y="29"/>
                    <a:pt x="32639" y="0"/>
                  </a:cubicBezTo>
                  <a:close/>
                  <a:moveTo>
                    <a:pt x="35210" y="14954"/>
                  </a:moveTo>
                  <a:cubicBezTo>
                    <a:pt x="35267" y="13326"/>
                    <a:pt x="33982" y="11964"/>
                    <a:pt x="32353" y="11906"/>
                  </a:cubicBezTo>
                  <a:cubicBezTo>
                    <a:pt x="32324" y="11906"/>
                    <a:pt x="32286" y="11906"/>
                    <a:pt x="32258" y="11906"/>
                  </a:cubicBezTo>
                  <a:cubicBezTo>
                    <a:pt x="20742" y="11906"/>
                    <a:pt x="11398" y="21241"/>
                    <a:pt x="11398" y="32766"/>
                  </a:cubicBezTo>
                  <a:cubicBezTo>
                    <a:pt x="11693" y="34424"/>
                    <a:pt x="13274" y="35529"/>
                    <a:pt x="14932" y="35233"/>
                  </a:cubicBezTo>
                  <a:cubicBezTo>
                    <a:pt x="16189" y="35005"/>
                    <a:pt x="17170" y="34024"/>
                    <a:pt x="17398" y="32766"/>
                  </a:cubicBezTo>
                  <a:cubicBezTo>
                    <a:pt x="17398" y="24556"/>
                    <a:pt x="24047" y="17907"/>
                    <a:pt x="32258" y="17907"/>
                  </a:cubicBezTo>
                  <a:cubicBezTo>
                    <a:pt x="33886" y="17907"/>
                    <a:pt x="35210" y="16583"/>
                    <a:pt x="35210" y="14954"/>
                  </a:cubicBezTo>
                  <a:close/>
                  <a:moveTo>
                    <a:pt x="17398" y="77438"/>
                  </a:moveTo>
                  <a:lnTo>
                    <a:pt x="47117" y="77438"/>
                  </a:lnTo>
                  <a:lnTo>
                    <a:pt x="47117" y="84582"/>
                  </a:lnTo>
                  <a:cubicBezTo>
                    <a:pt x="47078" y="85754"/>
                    <a:pt x="46755" y="86897"/>
                    <a:pt x="46164" y="87916"/>
                  </a:cubicBezTo>
                  <a:lnTo>
                    <a:pt x="43021" y="92679"/>
                  </a:lnTo>
                  <a:cubicBezTo>
                    <a:pt x="41792" y="94241"/>
                    <a:pt x="39954" y="95212"/>
                    <a:pt x="37973" y="95346"/>
                  </a:cubicBezTo>
                  <a:lnTo>
                    <a:pt x="26543" y="95346"/>
                  </a:lnTo>
                  <a:cubicBezTo>
                    <a:pt x="24580" y="95231"/>
                    <a:pt x="22771" y="94250"/>
                    <a:pt x="21590" y="92679"/>
                  </a:cubicBezTo>
                  <a:lnTo>
                    <a:pt x="18351" y="87916"/>
                  </a:lnTo>
                  <a:cubicBezTo>
                    <a:pt x="17761" y="86897"/>
                    <a:pt x="17437" y="85754"/>
                    <a:pt x="17398" y="845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326CB30-877D-4B6E-9CAE-E9C13E1A9784}"/>
                </a:ext>
              </a:extLst>
            </p:cNvPr>
            <p:cNvSpPr txBox="1"/>
            <p:nvPr/>
          </p:nvSpPr>
          <p:spPr>
            <a:xfrm>
              <a:off x="2093649" y="4271451"/>
              <a:ext cx="174734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466EB31-5FAC-4852-A91A-40521D1E0139}"/>
                </a:ext>
              </a:extLst>
            </p:cNvPr>
            <p:cNvSpPr txBox="1"/>
            <p:nvPr/>
          </p:nvSpPr>
          <p:spPr>
            <a:xfrm>
              <a:off x="2666268" y="1863274"/>
              <a:ext cx="174734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B11796-D155-41D0-9475-05D332675535}"/>
                </a:ext>
              </a:extLst>
            </p:cNvPr>
            <p:cNvSpPr txBox="1"/>
            <p:nvPr/>
          </p:nvSpPr>
          <p:spPr>
            <a:xfrm>
              <a:off x="8492522" y="2495699"/>
              <a:ext cx="174734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7B00A6B-6765-429A-BFC2-A3DAA5CAC083}"/>
                </a:ext>
              </a:extLst>
            </p:cNvPr>
            <p:cNvSpPr txBox="1"/>
            <p:nvPr/>
          </p:nvSpPr>
          <p:spPr>
            <a:xfrm>
              <a:off x="7854115" y="4762521"/>
              <a:ext cx="174734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3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02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statistics presentation</a:t>
            </a:r>
          </a:p>
        </p:txBody>
      </p:sp>
      <p:grpSp>
        <p:nvGrpSpPr>
          <p:cNvPr id="276" name="Graphic 6">
            <a:extLst>
              <a:ext uri="{FF2B5EF4-FFF2-40B4-BE49-F238E27FC236}">
                <a16:creationId xmlns:a16="http://schemas.microsoft.com/office/drawing/2014/main" id="{9FD619DC-7354-4400-9DD8-60887CEDFC02}"/>
              </a:ext>
            </a:extLst>
          </p:cNvPr>
          <p:cNvGrpSpPr/>
          <p:nvPr/>
        </p:nvGrpSpPr>
        <p:grpSpPr>
          <a:xfrm>
            <a:off x="1043666" y="1425407"/>
            <a:ext cx="4478270" cy="4491280"/>
            <a:chOff x="2156570" y="718990"/>
            <a:chExt cx="4478270" cy="4491280"/>
          </a:xfrm>
          <a:solidFill>
            <a:schemeClr val="accent1"/>
          </a:solidFill>
        </p:grpSpPr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DDFFC1F4-D03D-493C-8AF0-078A2B63D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7367" y="1893379"/>
              <a:ext cx="2276475" cy="2276475"/>
            </a:xfrm>
            <a:custGeom>
              <a:avLst/>
              <a:gdLst>
                <a:gd name="connsiteX0" fmla="*/ 0 w 2276475"/>
                <a:gd name="connsiteY0" fmla="*/ 0 h 2276475"/>
                <a:gd name="connsiteX1" fmla="*/ 2279142 w 2276475"/>
                <a:gd name="connsiteY1" fmla="*/ 0 h 2276475"/>
                <a:gd name="connsiteX2" fmla="*/ 2279142 w 2276475"/>
                <a:gd name="connsiteY2" fmla="*/ 2279142 h 2276475"/>
                <a:gd name="connsiteX3" fmla="*/ 0 w 2276475"/>
                <a:gd name="connsiteY3" fmla="*/ 2279142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75" h="2276475">
                  <a:moveTo>
                    <a:pt x="0" y="0"/>
                  </a:moveTo>
                  <a:lnTo>
                    <a:pt x="2279142" y="0"/>
                  </a:lnTo>
                  <a:lnTo>
                    <a:pt x="2279142" y="2279142"/>
                  </a:lnTo>
                  <a:lnTo>
                    <a:pt x="0" y="2279142"/>
                  </a:lnTo>
                  <a:close/>
                </a:path>
              </a:pathLst>
            </a:custGeom>
            <a:ln/>
          </p:spPr>
        </p:pic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D0E8F6AD-F5DC-44F5-A378-59E2F70642D5}"/>
                </a:ext>
              </a:extLst>
            </p:cNvPr>
            <p:cNvSpPr/>
            <p:nvPr/>
          </p:nvSpPr>
          <p:spPr>
            <a:xfrm>
              <a:off x="3393567" y="1969579"/>
              <a:ext cx="1990725" cy="1990725"/>
            </a:xfrm>
            <a:custGeom>
              <a:avLst/>
              <a:gdLst>
                <a:gd name="connsiteX0" fmla="*/ 0 w 1990725"/>
                <a:gd name="connsiteY0" fmla="*/ 0 h 1990725"/>
                <a:gd name="connsiteX1" fmla="*/ 1993392 w 1990725"/>
                <a:gd name="connsiteY1" fmla="*/ 0 h 1990725"/>
                <a:gd name="connsiteX2" fmla="*/ 1993392 w 1990725"/>
                <a:gd name="connsiteY2" fmla="*/ 1993392 h 1990725"/>
                <a:gd name="connsiteX3" fmla="*/ 0 w 1990725"/>
                <a:gd name="connsiteY3" fmla="*/ 1993392 h 19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725" h="1990725">
                  <a:moveTo>
                    <a:pt x="0" y="0"/>
                  </a:moveTo>
                  <a:lnTo>
                    <a:pt x="1993392" y="0"/>
                  </a:lnTo>
                  <a:lnTo>
                    <a:pt x="1993392" y="1993392"/>
                  </a:lnTo>
                  <a:lnTo>
                    <a:pt x="0" y="1993392"/>
                  </a:lnTo>
                  <a:close/>
                </a:path>
              </a:pathLst>
            </a:custGeom>
            <a:solidFill>
              <a:srgbClr val="FE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2AE0A66-4F67-4F63-A838-C2A184C0ADCC}"/>
                </a:ext>
              </a:extLst>
            </p:cNvPr>
            <p:cNvSpPr/>
            <p:nvPr/>
          </p:nvSpPr>
          <p:spPr>
            <a:xfrm>
              <a:off x="2156570" y="1982818"/>
              <a:ext cx="2562225" cy="2943225"/>
            </a:xfrm>
            <a:custGeom>
              <a:avLst/>
              <a:gdLst>
                <a:gd name="connsiteX0" fmla="*/ 0 w 2562225"/>
                <a:gd name="connsiteY0" fmla="*/ 743408 h 2943225"/>
                <a:gd name="connsiteX1" fmla="*/ 1195729 w 2562225"/>
                <a:gd name="connsiteY1" fmla="*/ 0 h 2943225"/>
                <a:gd name="connsiteX2" fmla="*/ 2565466 w 2562225"/>
                <a:gd name="connsiteY2" fmla="*/ 2203144 h 2943225"/>
                <a:gd name="connsiteX3" fmla="*/ 1369737 w 2562225"/>
                <a:gd name="connsiteY3" fmla="*/ 2946552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25" h="2943225">
                  <a:moveTo>
                    <a:pt x="0" y="743408"/>
                  </a:moveTo>
                  <a:lnTo>
                    <a:pt x="1195729" y="0"/>
                  </a:lnTo>
                  <a:lnTo>
                    <a:pt x="2565466" y="2203144"/>
                  </a:lnTo>
                  <a:lnTo>
                    <a:pt x="1369737" y="294655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963DADD-B722-46D9-856F-F04B27D0F83D}"/>
                </a:ext>
              </a:extLst>
            </p:cNvPr>
            <p:cNvSpPr/>
            <p:nvPr/>
          </p:nvSpPr>
          <p:spPr>
            <a:xfrm>
              <a:off x="2440390" y="718990"/>
              <a:ext cx="2943225" cy="2562225"/>
            </a:xfrm>
            <a:custGeom>
              <a:avLst/>
              <a:gdLst>
                <a:gd name="connsiteX0" fmla="*/ 0 w 2943225"/>
                <a:gd name="connsiteY0" fmla="*/ 1369737 h 2562225"/>
                <a:gd name="connsiteX1" fmla="*/ 2203144 w 2943225"/>
                <a:gd name="connsiteY1" fmla="*/ 0 h 2562225"/>
                <a:gd name="connsiteX2" fmla="*/ 2946552 w 2943225"/>
                <a:gd name="connsiteY2" fmla="*/ 1195729 h 2562225"/>
                <a:gd name="connsiteX3" fmla="*/ 743408 w 2943225"/>
                <a:gd name="connsiteY3" fmla="*/ 2565466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225" h="2562225">
                  <a:moveTo>
                    <a:pt x="0" y="1369737"/>
                  </a:moveTo>
                  <a:lnTo>
                    <a:pt x="2203144" y="0"/>
                  </a:lnTo>
                  <a:lnTo>
                    <a:pt x="2946552" y="1195729"/>
                  </a:lnTo>
                  <a:lnTo>
                    <a:pt x="743408" y="256546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83F7CA58-54E3-4631-899E-E53AF928B1A0}"/>
                </a:ext>
              </a:extLst>
            </p:cNvPr>
            <p:cNvSpPr/>
            <p:nvPr/>
          </p:nvSpPr>
          <p:spPr>
            <a:xfrm>
              <a:off x="4072615" y="1009755"/>
              <a:ext cx="2562225" cy="2943225"/>
            </a:xfrm>
            <a:custGeom>
              <a:avLst/>
              <a:gdLst>
                <a:gd name="connsiteX0" fmla="*/ 0 w 2562225"/>
                <a:gd name="connsiteY0" fmla="*/ 746232 h 2943225"/>
                <a:gd name="connsiteX1" fmla="*/ 1196788 w 2562225"/>
                <a:gd name="connsiteY1" fmla="*/ 0 h 2943225"/>
                <a:gd name="connsiteX2" fmla="*/ 2571729 w 2562225"/>
                <a:gd name="connsiteY2" fmla="*/ 2205095 h 2943225"/>
                <a:gd name="connsiteX3" fmla="*/ 1374941 w 2562225"/>
                <a:gd name="connsiteY3" fmla="*/ 2951327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25" h="2943225">
                  <a:moveTo>
                    <a:pt x="0" y="746232"/>
                  </a:moveTo>
                  <a:lnTo>
                    <a:pt x="1196788" y="0"/>
                  </a:lnTo>
                  <a:lnTo>
                    <a:pt x="2571729" y="2205095"/>
                  </a:lnTo>
                  <a:lnTo>
                    <a:pt x="1374941" y="295132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F7DE169-5A89-415A-98E4-093A779BD113}"/>
                </a:ext>
              </a:extLst>
            </p:cNvPr>
            <p:cNvSpPr/>
            <p:nvPr/>
          </p:nvSpPr>
          <p:spPr>
            <a:xfrm>
              <a:off x="3829621" y="2648045"/>
              <a:ext cx="2505075" cy="2562225"/>
            </a:xfrm>
            <a:custGeom>
              <a:avLst/>
              <a:gdLst>
                <a:gd name="connsiteX0" fmla="*/ 1767173 w 2505075"/>
                <a:gd name="connsiteY0" fmla="*/ 0 h 2562225"/>
                <a:gd name="connsiteX1" fmla="*/ 442722 w 2505075"/>
                <a:gd name="connsiteY1" fmla="*/ 823246 h 2562225"/>
                <a:gd name="connsiteX2" fmla="*/ 878777 w 2505075"/>
                <a:gd name="connsiteY2" fmla="*/ 1524762 h 2562225"/>
                <a:gd name="connsiteX3" fmla="*/ 0 w 2505075"/>
                <a:gd name="connsiteY3" fmla="*/ 2071021 h 2562225"/>
                <a:gd name="connsiteX4" fmla="*/ 307181 w 2505075"/>
                <a:gd name="connsiteY4" fmla="*/ 2565273 h 2562225"/>
                <a:gd name="connsiteX5" fmla="*/ 2510409 w 2505075"/>
                <a:gd name="connsiteY5" fmla="*/ 1195768 h 2562225"/>
                <a:gd name="connsiteX6" fmla="*/ 1767173 w 2505075"/>
                <a:gd name="connsiteY6" fmla="*/ 0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5075" h="2562225">
                  <a:moveTo>
                    <a:pt x="1767173" y="0"/>
                  </a:moveTo>
                  <a:lnTo>
                    <a:pt x="442722" y="823246"/>
                  </a:lnTo>
                  <a:lnTo>
                    <a:pt x="878777" y="1524762"/>
                  </a:lnTo>
                  <a:lnTo>
                    <a:pt x="0" y="2071021"/>
                  </a:lnTo>
                  <a:lnTo>
                    <a:pt x="307181" y="2565273"/>
                  </a:lnTo>
                  <a:lnTo>
                    <a:pt x="2510409" y="1195768"/>
                  </a:lnTo>
                  <a:lnTo>
                    <a:pt x="176717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F3A503-FDBB-4399-B255-965AED12C574}"/>
              </a:ext>
            </a:extLst>
          </p:cNvPr>
          <p:cNvGrpSpPr/>
          <p:nvPr/>
        </p:nvGrpSpPr>
        <p:grpSpPr>
          <a:xfrm>
            <a:off x="7295425" y="1471893"/>
            <a:ext cx="3852910" cy="4637489"/>
            <a:chOff x="7295425" y="1471893"/>
            <a:chExt cx="3852910" cy="46374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93F5B9-E7D0-40B2-A5D2-A5ED6158AC5B}"/>
                </a:ext>
              </a:extLst>
            </p:cNvPr>
            <p:cNvGrpSpPr/>
            <p:nvPr/>
          </p:nvGrpSpPr>
          <p:grpSpPr>
            <a:xfrm>
              <a:off x="7295425" y="1471893"/>
              <a:ext cx="3852910" cy="723275"/>
              <a:chOff x="7180729" y="2420470"/>
              <a:chExt cx="3852910" cy="72327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6535CB-E689-4594-83CF-C66FC3F93A6F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9BC59D22-D045-4721-BF46-5F60988F9628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1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BF170B6-4B93-4ADC-83BD-48FD8C1B06F9}"/>
                </a:ext>
              </a:extLst>
            </p:cNvPr>
            <p:cNvGrpSpPr/>
            <p:nvPr/>
          </p:nvGrpSpPr>
          <p:grpSpPr>
            <a:xfrm>
              <a:off x="7295425" y="2776631"/>
              <a:ext cx="3852910" cy="723275"/>
              <a:chOff x="7180729" y="2420470"/>
              <a:chExt cx="3852910" cy="723275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983986CD-3191-45AC-A5EF-515B5E56327C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86D90365-2E59-4803-8889-0E0607B97C70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2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8F22932B-9B25-424A-A31E-179E830493A1}"/>
                </a:ext>
              </a:extLst>
            </p:cNvPr>
            <p:cNvGrpSpPr/>
            <p:nvPr/>
          </p:nvGrpSpPr>
          <p:grpSpPr>
            <a:xfrm>
              <a:off x="7295425" y="4081369"/>
              <a:ext cx="3852910" cy="723275"/>
              <a:chOff x="7180729" y="2420470"/>
              <a:chExt cx="3852910" cy="723275"/>
            </a:xfrm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831CE40C-8DB6-408A-B5EC-7DE1F7BB3AC8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26E0DF3E-323E-4F3E-99AA-F07B075B1540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3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6DF51E36-F812-4A4D-8CA6-DBB975176E97}"/>
                </a:ext>
              </a:extLst>
            </p:cNvPr>
            <p:cNvGrpSpPr/>
            <p:nvPr/>
          </p:nvGrpSpPr>
          <p:grpSpPr>
            <a:xfrm>
              <a:off x="7295425" y="5386107"/>
              <a:ext cx="3852910" cy="723275"/>
              <a:chOff x="7180729" y="2420470"/>
              <a:chExt cx="3852910" cy="723275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345E8667-3E1E-4E4B-8C29-040E8314FE74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E2A9748E-91DE-4685-8D89-744584DA3651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4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</p:grpSp>
      <p:pic>
        <p:nvPicPr>
          <p:cNvPr id="301" name="Graphic 300" descr="Bar graph with upward trend">
            <a:extLst>
              <a:ext uri="{FF2B5EF4-FFF2-40B4-BE49-F238E27FC236}">
                <a16:creationId xmlns:a16="http://schemas.microsoft.com/office/drawing/2014/main" id="{AD77E797-CE81-4EE1-807F-C01BBE3E1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6717" y="3961030"/>
            <a:ext cx="481976" cy="481976"/>
          </a:xfrm>
          <a:prstGeom prst="rect">
            <a:avLst/>
          </a:prstGeom>
        </p:spPr>
      </p:pic>
      <p:pic>
        <p:nvPicPr>
          <p:cNvPr id="302" name="Graphic 301" descr="Bullseye">
            <a:extLst>
              <a:ext uri="{FF2B5EF4-FFF2-40B4-BE49-F238E27FC236}">
                <a16:creationId xmlns:a16="http://schemas.microsoft.com/office/drawing/2014/main" id="{32CB2145-EB39-422C-BE34-BE70FA4C5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4585" y="2141574"/>
            <a:ext cx="553934" cy="553934"/>
          </a:xfrm>
          <a:prstGeom prst="rect">
            <a:avLst/>
          </a:prstGeom>
        </p:spPr>
      </p:pic>
      <p:pic>
        <p:nvPicPr>
          <p:cNvPr id="303" name="Graphic 302" descr="Briefcase">
            <a:extLst>
              <a:ext uri="{FF2B5EF4-FFF2-40B4-BE49-F238E27FC236}">
                <a16:creationId xmlns:a16="http://schemas.microsoft.com/office/drawing/2014/main" id="{F00CB10B-6D24-4347-9C6A-6C89FC8E5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4642" y="2951730"/>
            <a:ext cx="472108" cy="472108"/>
          </a:xfrm>
          <a:prstGeom prst="rect">
            <a:avLst/>
          </a:prstGeom>
        </p:spPr>
      </p:pic>
      <p:pic>
        <p:nvPicPr>
          <p:cNvPr id="304" name="Graphic 303" descr="Money">
            <a:extLst>
              <a:ext uri="{FF2B5EF4-FFF2-40B4-BE49-F238E27FC236}">
                <a16:creationId xmlns:a16="http://schemas.microsoft.com/office/drawing/2014/main" id="{FB18310B-9044-420B-B28A-139BE187E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50242" y="4478042"/>
            <a:ext cx="597058" cy="5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4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timeline presentation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9D0B8-9302-4D86-881B-26475DB55B2F}"/>
              </a:ext>
            </a:extLst>
          </p:cNvPr>
          <p:cNvGrpSpPr/>
          <p:nvPr/>
        </p:nvGrpSpPr>
        <p:grpSpPr>
          <a:xfrm>
            <a:off x="526744" y="2314617"/>
            <a:ext cx="11138513" cy="2599977"/>
            <a:chOff x="505674" y="2314617"/>
            <a:chExt cx="11138513" cy="25999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8D1720F-C822-4596-82BB-4C7458FBEE9F}"/>
                </a:ext>
              </a:extLst>
            </p:cNvPr>
            <p:cNvCxnSpPr>
              <a:stCxn id="20" idx="5"/>
              <a:endCxn id="23" idx="2"/>
            </p:cNvCxnSpPr>
            <p:nvPr/>
          </p:nvCxnSpPr>
          <p:spPr>
            <a:xfrm>
              <a:off x="2120522" y="2662836"/>
              <a:ext cx="809251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7692DA-D38C-4D36-9DAF-86752B76B95A}"/>
                </a:ext>
              </a:extLst>
            </p:cNvPr>
            <p:cNvGrpSpPr/>
            <p:nvPr/>
          </p:nvGrpSpPr>
          <p:grpSpPr>
            <a:xfrm>
              <a:off x="547813" y="2314617"/>
              <a:ext cx="11096374" cy="688407"/>
              <a:chOff x="2026245" y="2494149"/>
              <a:chExt cx="9693839" cy="3429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1DECAB9-36C1-4970-AED6-67B7C67A3493}"/>
                  </a:ext>
                </a:extLst>
              </p:cNvPr>
              <p:cNvSpPr/>
              <p:nvPr/>
            </p:nvSpPr>
            <p:spPr>
              <a:xfrm>
                <a:off x="3690712" y="2494149"/>
                <a:ext cx="1371505" cy="342900"/>
              </a:xfrm>
              <a:custGeom>
                <a:avLst/>
                <a:gdLst>
                  <a:gd name="connsiteX0" fmla="*/ 962025 w 1133475"/>
                  <a:gd name="connsiteY0" fmla="*/ 0 h 342900"/>
                  <a:gd name="connsiteX1" fmla="*/ 0 w 1133475"/>
                  <a:gd name="connsiteY1" fmla="*/ 0 h 342900"/>
                  <a:gd name="connsiteX2" fmla="*/ 100108 w 1133475"/>
                  <a:gd name="connsiteY2" fmla="*/ 173450 h 342900"/>
                  <a:gd name="connsiteX3" fmla="*/ 0 w 1133475"/>
                  <a:gd name="connsiteY3" fmla="*/ 346901 h 342900"/>
                  <a:gd name="connsiteX4" fmla="*/ 962025 w 1133475"/>
                  <a:gd name="connsiteY4" fmla="*/ 346901 h 342900"/>
                  <a:gd name="connsiteX5" fmla="*/ 1135475 w 1133475"/>
                  <a:gd name="connsiteY5" fmla="*/ 173450 h 342900"/>
                  <a:gd name="connsiteX6" fmla="*/ 962025 w 1133475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475" h="342900">
                    <a:moveTo>
                      <a:pt x="962025" y="0"/>
                    </a:moveTo>
                    <a:lnTo>
                      <a:pt x="0" y="0"/>
                    </a:lnTo>
                    <a:lnTo>
                      <a:pt x="100108" y="173450"/>
                    </a:lnTo>
                    <a:lnTo>
                      <a:pt x="0" y="346901"/>
                    </a:lnTo>
                    <a:lnTo>
                      <a:pt x="962025" y="346901"/>
                    </a:lnTo>
                    <a:cubicBezTo>
                      <a:pt x="1057818" y="346901"/>
                      <a:pt x="1135475" y="269243"/>
                      <a:pt x="1135475" y="173450"/>
                    </a:cubicBezTo>
                    <a:cubicBezTo>
                      <a:pt x="1135475" y="77657"/>
                      <a:pt x="1057818" y="0"/>
                      <a:pt x="96202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225DA52-8F49-449C-8215-C36F26D2BD94}"/>
                  </a:ext>
                </a:extLst>
              </p:cNvPr>
              <p:cNvSpPr/>
              <p:nvPr/>
            </p:nvSpPr>
            <p:spPr>
              <a:xfrm>
                <a:off x="5355179" y="2494149"/>
                <a:ext cx="1371505" cy="342900"/>
              </a:xfrm>
              <a:custGeom>
                <a:avLst/>
                <a:gdLst>
                  <a:gd name="connsiteX0" fmla="*/ 962025 w 1133475"/>
                  <a:gd name="connsiteY0" fmla="*/ 0 h 342900"/>
                  <a:gd name="connsiteX1" fmla="*/ 0 w 1133475"/>
                  <a:gd name="connsiteY1" fmla="*/ 0 h 342900"/>
                  <a:gd name="connsiteX2" fmla="*/ 100108 w 1133475"/>
                  <a:gd name="connsiteY2" fmla="*/ 173450 h 342900"/>
                  <a:gd name="connsiteX3" fmla="*/ 0 w 1133475"/>
                  <a:gd name="connsiteY3" fmla="*/ 346901 h 342900"/>
                  <a:gd name="connsiteX4" fmla="*/ 962025 w 1133475"/>
                  <a:gd name="connsiteY4" fmla="*/ 346901 h 342900"/>
                  <a:gd name="connsiteX5" fmla="*/ 1135476 w 1133475"/>
                  <a:gd name="connsiteY5" fmla="*/ 173450 h 342900"/>
                  <a:gd name="connsiteX6" fmla="*/ 962025 w 1133475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475" h="342900">
                    <a:moveTo>
                      <a:pt x="962025" y="0"/>
                    </a:moveTo>
                    <a:lnTo>
                      <a:pt x="0" y="0"/>
                    </a:lnTo>
                    <a:lnTo>
                      <a:pt x="100108" y="173450"/>
                    </a:lnTo>
                    <a:lnTo>
                      <a:pt x="0" y="346901"/>
                    </a:lnTo>
                    <a:lnTo>
                      <a:pt x="962025" y="346901"/>
                    </a:lnTo>
                    <a:cubicBezTo>
                      <a:pt x="1057818" y="346901"/>
                      <a:pt x="1135476" y="269243"/>
                      <a:pt x="1135476" y="173450"/>
                    </a:cubicBezTo>
                    <a:cubicBezTo>
                      <a:pt x="1135476" y="77657"/>
                      <a:pt x="1057818" y="0"/>
                      <a:pt x="96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5BD9DE8-8E3D-47B9-BCEA-2FF7CA41AA60}"/>
                  </a:ext>
                </a:extLst>
              </p:cNvPr>
              <p:cNvSpPr/>
              <p:nvPr/>
            </p:nvSpPr>
            <p:spPr>
              <a:xfrm>
                <a:off x="2026245" y="2494149"/>
                <a:ext cx="1371505" cy="342900"/>
              </a:xfrm>
              <a:custGeom>
                <a:avLst/>
                <a:gdLst>
                  <a:gd name="connsiteX0" fmla="*/ 962215 w 1133475"/>
                  <a:gd name="connsiteY0" fmla="*/ 0 h 342900"/>
                  <a:gd name="connsiteX1" fmla="*/ 191 w 1133475"/>
                  <a:gd name="connsiteY1" fmla="*/ 0 h 342900"/>
                  <a:gd name="connsiteX2" fmla="*/ 100203 w 1133475"/>
                  <a:gd name="connsiteY2" fmla="*/ 173450 h 342900"/>
                  <a:gd name="connsiteX3" fmla="*/ 0 w 1133475"/>
                  <a:gd name="connsiteY3" fmla="*/ 346901 h 342900"/>
                  <a:gd name="connsiteX4" fmla="*/ 962025 w 1133475"/>
                  <a:gd name="connsiteY4" fmla="*/ 346901 h 342900"/>
                  <a:gd name="connsiteX5" fmla="*/ 1135475 w 1133475"/>
                  <a:gd name="connsiteY5" fmla="*/ 173450 h 342900"/>
                  <a:gd name="connsiteX6" fmla="*/ 962025 w 1133475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475" h="342900">
                    <a:moveTo>
                      <a:pt x="962215" y="0"/>
                    </a:moveTo>
                    <a:lnTo>
                      <a:pt x="191" y="0"/>
                    </a:lnTo>
                    <a:lnTo>
                      <a:pt x="100203" y="173450"/>
                    </a:lnTo>
                    <a:lnTo>
                      <a:pt x="0" y="346901"/>
                    </a:lnTo>
                    <a:lnTo>
                      <a:pt x="962025" y="346901"/>
                    </a:lnTo>
                    <a:cubicBezTo>
                      <a:pt x="1057818" y="346901"/>
                      <a:pt x="1135475" y="269243"/>
                      <a:pt x="1135475" y="173450"/>
                    </a:cubicBezTo>
                    <a:cubicBezTo>
                      <a:pt x="1135475" y="77657"/>
                      <a:pt x="1057818" y="0"/>
                      <a:pt x="96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B3967FB-4D21-4CE8-8C6C-094A45346657}"/>
                  </a:ext>
                </a:extLst>
              </p:cNvPr>
              <p:cNvSpPr/>
              <p:nvPr/>
            </p:nvSpPr>
            <p:spPr>
              <a:xfrm>
                <a:off x="7019646" y="2494149"/>
                <a:ext cx="1371505" cy="342900"/>
              </a:xfrm>
              <a:custGeom>
                <a:avLst/>
                <a:gdLst>
                  <a:gd name="connsiteX0" fmla="*/ 962025 w 1133475"/>
                  <a:gd name="connsiteY0" fmla="*/ 0 h 342900"/>
                  <a:gd name="connsiteX1" fmla="*/ 0 w 1133475"/>
                  <a:gd name="connsiteY1" fmla="*/ 0 h 342900"/>
                  <a:gd name="connsiteX2" fmla="*/ 100203 w 1133475"/>
                  <a:gd name="connsiteY2" fmla="*/ 173450 h 342900"/>
                  <a:gd name="connsiteX3" fmla="*/ 0 w 1133475"/>
                  <a:gd name="connsiteY3" fmla="*/ 346901 h 342900"/>
                  <a:gd name="connsiteX4" fmla="*/ 962025 w 1133475"/>
                  <a:gd name="connsiteY4" fmla="*/ 346901 h 342900"/>
                  <a:gd name="connsiteX5" fmla="*/ 1135476 w 1133475"/>
                  <a:gd name="connsiteY5" fmla="*/ 173450 h 342900"/>
                  <a:gd name="connsiteX6" fmla="*/ 962025 w 1133475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475" h="342900">
                    <a:moveTo>
                      <a:pt x="962025" y="0"/>
                    </a:moveTo>
                    <a:lnTo>
                      <a:pt x="0" y="0"/>
                    </a:lnTo>
                    <a:lnTo>
                      <a:pt x="100203" y="173450"/>
                    </a:lnTo>
                    <a:lnTo>
                      <a:pt x="0" y="346901"/>
                    </a:lnTo>
                    <a:lnTo>
                      <a:pt x="962025" y="346901"/>
                    </a:lnTo>
                    <a:cubicBezTo>
                      <a:pt x="1057818" y="346901"/>
                      <a:pt x="1135476" y="269243"/>
                      <a:pt x="1135476" y="173450"/>
                    </a:cubicBezTo>
                    <a:cubicBezTo>
                      <a:pt x="1135476" y="77657"/>
                      <a:pt x="1057818" y="0"/>
                      <a:pt x="96202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AD506C-22F4-471C-91F4-FC2DF98FF9BF}"/>
                  </a:ext>
                </a:extLst>
              </p:cNvPr>
              <p:cNvSpPr/>
              <p:nvPr/>
            </p:nvSpPr>
            <p:spPr>
              <a:xfrm>
                <a:off x="8684112" y="2494149"/>
                <a:ext cx="1371505" cy="342900"/>
              </a:xfrm>
              <a:custGeom>
                <a:avLst/>
                <a:gdLst>
                  <a:gd name="connsiteX0" fmla="*/ 962025 w 1133475"/>
                  <a:gd name="connsiteY0" fmla="*/ 0 h 342900"/>
                  <a:gd name="connsiteX1" fmla="*/ 0 w 1133475"/>
                  <a:gd name="connsiteY1" fmla="*/ 0 h 342900"/>
                  <a:gd name="connsiteX2" fmla="*/ 100108 w 1133475"/>
                  <a:gd name="connsiteY2" fmla="*/ 173450 h 342900"/>
                  <a:gd name="connsiteX3" fmla="*/ 0 w 1133475"/>
                  <a:gd name="connsiteY3" fmla="*/ 346901 h 342900"/>
                  <a:gd name="connsiteX4" fmla="*/ 962025 w 1133475"/>
                  <a:gd name="connsiteY4" fmla="*/ 346901 h 342900"/>
                  <a:gd name="connsiteX5" fmla="*/ 1135476 w 1133475"/>
                  <a:gd name="connsiteY5" fmla="*/ 173450 h 342900"/>
                  <a:gd name="connsiteX6" fmla="*/ 962025 w 1133475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475" h="342900">
                    <a:moveTo>
                      <a:pt x="962025" y="0"/>
                    </a:moveTo>
                    <a:lnTo>
                      <a:pt x="0" y="0"/>
                    </a:lnTo>
                    <a:lnTo>
                      <a:pt x="100108" y="173450"/>
                    </a:lnTo>
                    <a:lnTo>
                      <a:pt x="0" y="346901"/>
                    </a:lnTo>
                    <a:lnTo>
                      <a:pt x="962025" y="346901"/>
                    </a:lnTo>
                    <a:cubicBezTo>
                      <a:pt x="1057818" y="346901"/>
                      <a:pt x="1135476" y="269243"/>
                      <a:pt x="1135476" y="173450"/>
                    </a:cubicBezTo>
                    <a:cubicBezTo>
                      <a:pt x="1135476" y="77657"/>
                      <a:pt x="1057818" y="0"/>
                      <a:pt x="96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C0DA4B0-1625-4526-A8DE-833BFA9366CE}"/>
                  </a:ext>
                </a:extLst>
              </p:cNvPr>
              <p:cNvSpPr/>
              <p:nvPr/>
            </p:nvSpPr>
            <p:spPr>
              <a:xfrm>
                <a:off x="10348579" y="2494149"/>
                <a:ext cx="1371505" cy="342900"/>
              </a:xfrm>
              <a:custGeom>
                <a:avLst/>
                <a:gdLst>
                  <a:gd name="connsiteX0" fmla="*/ 962025 w 1133475"/>
                  <a:gd name="connsiteY0" fmla="*/ 0 h 342900"/>
                  <a:gd name="connsiteX1" fmla="*/ 0 w 1133475"/>
                  <a:gd name="connsiteY1" fmla="*/ 0 h 342900"/>
                  <a:gd name="connsiteX2" fmla="*/ 100203 w 1133475"/>
                  <a:gd name="connsiteY2" fmla="*/ 173450 h 342900"/>
                  <a:gd name="connsiteX3" fmla="*/ 0 w 1133475"/>
                  <a:gd name="connsiteY3" fmla="*/ 346901 h 342900"/>
                  <a:gd name="connsiteX4" fmla="*/ 962025 w 1133475"/>
                  <a:gd name="connsiteY4" fmla="*/ 346901 h 342900"/>
                  <a:gd name="connsiteX5" fmla="*/ 1135476 w 1133475"/>
                  <a:gd name="connsiteY5" fmla="*/ 173450 h 342900"/>
                  <a:gd name="connsiteX6" fmla="*/ 962025 w 1133475"/>
                  <a:gd name="connsiteY6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475" h="342900">
                    <a:moveTo>
                      <a:pt x="962025" y="0"/>
                    </a:moveTo>
                    <a:lnTo>
                      <a:pt x="0" y="0"/>
                    </a:lnTo>
                    <a:lnTo>
                      <a:pt x="100203" y="173450"/>
                    </a:lnTo>
                    <a:lnTo>
                      <a:pt x="0" y="346901"/>
                    </a:lnTo>
                    <a:lnTo>
                      <a:pt x="962025" y="346901"/>
                    </a:lnTo>
                    <a:cubicBezTo>
                      <a:pt x="1057818" y="346901"/>
                      <a:pt x="1135476" y="269243"/>
                      <a:pt x="1135476" y="173450"/>
                    </a:cubicBezTo>
                    <a:cubicBezTo>
                      <a:pt x="1135476" y="77657"/>
                      <a:pt x="1057818" y="0"/>
                      <a:pt x="96202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F4E1B6-E46A-48EC-83B8-7A5BDE481F8B}"/>
                </a:ext>
              </a:extLst>
            </p:cNvPr>
            <p:cNvSpPr txBox="1"/>
            <p:nvPr/>
          </p:nvSpPr>
          <p:spPr>
            <a:xfrm>
              <a:off x="505674" y="4191319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C17C01-E9C5-4B7B-9DC7-E2A2F09AA17E}"/>
                </a:ext>
              </a:extLst>
            </p:cNvPr>
            <p:cNvSpPr txBox="1"/>
            <p:nvPr/>
          </p:nvSpPr>
          <p:spPr>
            <a:xfrm>
              <a:off x="904035" y="2427987"/>
              <a:ext cx="90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2016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7F53D0-26D5-4EC7-9C26-F9CB598AACC8}"/>
                </a:ext>
              </a:extLst>
            </p:cNvPr>
            <p:cNvSpPr txBox="1"/>
            <p:nvPr/>
          </p:nvSpPr>
          <p:spPr>
            <a:xfrm>
              <a:off x="2785696" y="2427987"/>
              <a:ext cx="90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2017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F7F76F-E4DB-4C20-922D-19B381C0136A}"/>
                </a:ext>
              </a:extLst>
            </p:cNvPr>
            <p:cNvSpPr txBox="1"/>
            <p:nvPr/>
          </p:nvSpPr>
          <p:spPr>
            <a:xfrm>
              <a:off x="4702797" y="2427987"/>
              <a:ext cx="90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2018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F67765-DEC2-4C4C-ABEA-67CD3D11566A}"/>
                </a:ext>
              </a:extLst>
            </p:cNvPr>
            <p:cNvSpPr txBox="1"/>
            <p:nvPr/>
          </p:nvSpPr>
          <p:spPr>
            <a:xfrm>
              <a:off x="6584458" y="2427987"/>
              <a:ext cx="90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2019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1BAF68-1810-452C-B92C-7D2177D0D415}"/>
                </a:ext>
              </a:extLst>
            </p:cNvPr>
            <p:cNvSpPr txBox="1"/>
            <p:nvPr/>
          </p:nvSpPr>
          <p:spPr>
            <a:xfrm>
              <a:off x="8527852" y="2427987"/>
              <a:ext cx="90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2020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534346-8AE3-4257-9CB3-530F6E67BC6F}"/>
                </a:ext>
              </a:extLst>
            </p:cNvPr>
            <p:cNvSpPr txBox="1"/>
            <p:nvPr/>
          </p:nvSpPr>
          <p:spPr>
            <a:xfrm>
              <a:off x="10409513" y="2427987"/>
              <a:ext cx="90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2021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3F895E-27A6-4DDB-BD67-D464DA392DCE}"/>
                </a:ext>
              </a:extLst>
            </p:cNvPr>
            <p:cNvCxnSpPr/>
            <p:nvPr/>
          </p:nvCxnSpPr>
          <p:spPr>
            <a:xfrm>
              <a:off x="1277471" y="3003022"/>
              <a:ext cx="0" cy="721813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08C2FB0-AF36-46D4-82B7-3D997E50982A}"/>
                </a:ext>
              </a:extLst>
            </p:cNvPr>
            <p:cNvCxnSpPr/>
            <p:nvPr/>
          </p:nvCxnSpPr>
          <p:spPr>
            <a:xfrm>
              <a:off x="3192332" y="3003022"/>
              <a:ext cx="0" cy="72181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899309F-9429-4B65-82A3-ED1FCB95DADB}"/>
                </a:ext>
              </a:extLst>
            </p:cNvPr>
            <p:cNvCxnSpPr/>
            <p:nvPr/>
          </p:nvCxnSpPr>
          <p:spPr>
            <a:xfrm>
              <a:off x="5107193" y="3003022"/>
              <a:ext cx="0" cy="721813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D35BD2-88ED-4687-9697-35A1CE504F48}"/>
                </a:ext>
              </a:extLst>
            </p:cNvPr>
            <p:cNvCxnSpPr>
              <a:cxnSpLocks/>
            </p:cNvCxnSpPr>
            <p:nvPr/>
          </p:nvCxnSpPr>
          <p:spPr>
            <a:xfrm>
              <a:off x="7022054" y="3003022"/>
              <a:ext cx="0" cy="72181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9569D0B-A744-4C6D-B24A-0E665BD62565}"/>
                </a:ext>
              </a:extLst>
            </p:cNvPr>
            <p:cNvCxnSpPr>
              <a:cxnSpLocks/>
            </p:cNvCxnSpPr>
            <p:nvPr/>
          </p:nvCxnSpPr>
          <p:spPr>
            <a:xfrm>
              <a:off x="8936915" y="3003022"/>
              <a:ext cx="0" cy="721813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D968A7-B53B-4763-9ABB-6473D7237572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776" y="3003022"/>
              <a:ext cx="0" cy="72181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F1CC0C-C724-4F47-B5F8-21E18D4DFFDE}"/>
                </a:ext>
              </a:extLst>
            </p:cNvPr>
            <p:cNvSpPr txBox="1"/>
            <p:nvPr/>
          </p:nvSpPr>
          <p:spPr>
            <a:xfrm>
              <a:off x="2420535" y="4191319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7204B4F-D78E-469F-BFCE-C106591A528E}"/>
                </a:ext>
              </a:extLst>
            </p:cNvPr>
            <p:cNvSpPr txBox="1"/>
            <p:nvPr/>
          </p:nvSpPr>
          <p:spPr>
            <a:xfrm>
              <a:off x="4331613" y="4191319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3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5E2E74-9804-4ADB-ADD9-1C1E9FCDC9C5}"/>
                </a:ext>
              </a:extLst>
            </p:cNvPr>
            <p:cNvSpPr txBox="1"/>
            <p:nvPr/>
          </p:nvSpPr>
          <p:spPr>
            <a:xfrm>
              <a:off x="6276847" y="4191319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B01F1-0201-43C4-B7E3-9A6A854A277E}"/>
                </a:ext>
              </a:extLst>
            </p:cNvPr>
            <p:cNvSpPr txBox="1"/>
            <p:nvPr/>
          </p:nvSpPr>
          <p:spPr>
            <a:xfrm>
              <a:off x="8160774" y="4191319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5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8EE4B6-CE52-4119-9987-DF1AF467D34F}"/>
                </a:ext>
              </a:extLst>
            </p:cNvPr>
            <p:cNvSpPr txBox="1"/>
            <p:nvPr/>
          </p:nvSpPr>
          <p:spPr>
            <a:xfrm>
              <a:off x="10044701" y="4191319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6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59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process powerpoint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BE559-6BAF-473D-B60B-58B9D7C9D52A}"/>
              </a:ext>
            </a:extLst>
          </p:cNvPr>
          <p:cNvGrpSpPr/>
          <p:nvPr/>
        </p:nvGrpSpPr>
        <p:grpSpPr>
          <a:xfrm>
            <a:off x="721404" y="2034077"/>
            <a:ext cx="10749193" cy="1946012"/>
            <a:chOff x="831793" y="2474259"/>
            <a:chExt cx="8763422" cy="158651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168B40-FCAA-4B90-BA98-AB24C5873DDB}"/>
                </a:ext>
              </a:extLst>
            </p:cNvPr>
            <p:cNvSpPr/>
            <p:nvPr/>
          </p:nvSpPr>
          <p:spPr>
            <a:xfrm>
              <a:off x="7501900" y="2474259"/>
              <a:ext cx="2093315" cy="1586512"/>
            </a:xfrm>
            <a:custGeom>
              <a:avLst/>
              <a:gdLst>
                <a:gd name="connsiteX0" fmla="*/ 788070 w 904875"/>
                <a:gd name="connsiteY0" fmla="*/ 224552 h 685800"/>
                <a:gd name="connsiteX1" fmla="*/ 711870 w 904875"/>
                <a:gd name="connsiteY1" fmla="*/ 253127 h 685800"/>
                <a:gd name="connsiteX2" fmla="*/ 687772 w 904875"/>
                <a:gd name="connsiteY2" fmla="*/ 262652 h 685800"/>
                <a:gd name="connsiteX3" fmla="*/ 671865 w 904875"/>
                <a:gd name="connsiteY3" fmla="*/ 245888 h 685800"/>
                <a:gd name="connsiteX4" fmla="*/ 670817 w 904875"/>
                <a:gd name="connsiteY4" fmla="*/ 242268 h 685800"/>
                <a:gd name="connsiteX5" fmla="*/ 669769 w 904875"/>
                <a:gd name="connsiteY5" fmla="*/ 236839 h 685800"/>
                <a:gd name="connsiteX6" fmla="*/ 666436 w 904875"/>
                <a:gd name="connsiteY6" fmla="*/ 229124 h 685800"/>
                <a:gd name="connsiteX7" fmla="*/ 229124 w 904875"/>
                <a:gd name="connsiteY7" fmla="*/ 19555 h 685800"/>
                <a:gd name="connsiteX8" fmla="*/ 19555 w 904875"/>
                <a:gd name="connsiteY8" fmla="*/ 456867 h 685800"/>
                <a:gd name="connsiteX9" fmla="*/ 456867 w 904875"/>
                <a:gd name="connsiteY9" fmla="*/ 666436 h 685800"/>
                <a:gd name="connsiteX10" fmla="*/ 666436 w 904875"/>
                <a:gd name="connsiteY10" fmla="*/ 456867 h 685800"/>
                <a:gd name="connsiteX11" fmla="*/ 669484 w 904875"/>
                <a:gd name="connsiteY11" fmla="*/ 449628 h 685800"/>
                <a:gd name="connsiteX12" fmla="*/ 670055 w 904875"/>
                <a:gd name="connsiteY12" fmla="*/ 446294 h 685800"/>
                <a:gd name="connsiteX13" fmla="*/ 672436 w 904875"/>
                <a:gd name="connsiteY13" fmla="*/ 438197 h 685800"/>
                <a:gd name="connsiteX14" fmla="*/ 687486 w 904875"/>
                <a:gd name="connsiteY14" fmla="*/ 423815 h 685800"/>
                <a:gd name="connsiteX15" fmla="*/ 709393 w 904875"/>
                <a:gd name="connsiteY15" fmla="*/ 432387 h 685800"/>
                <a:gd name="connsiteX16" fmla="*/ 788070 w 904875"/>
                <a:gd name="connsiteY16" fmla="*/ 463629 h 685800"/>
                <a:gd name="connsiteX17" fmla="*/ 907609 w 904875"/>
                <a:gd name="connsiteY17" fmla="*/ 344091 h 685800"/>
                <a:gd name="connsiteX18" fmla="*/ 788070 w 904875"/>
                <a:gd name="connsiteY18" fmla="*/ 224552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4875" h="685800">
                  <a:moveTo>
                    <a:pt x="788070" y="224552"/>
                  </a:moveTo>
                  <a:cubicBezTo>
                    <a:pt x="760047" y="224542"/>
                    <a:pt x="732977" y="234696"/>
                    <a:pt x="711870" y="253127"/>
                  </a:cubicBezTo>
                  <a:cubicBezTo>
                    <a:pt x="704926" y="258566"/>
                    <a:pt x="696554" y="261871"/>
                    <a:pt x="687772" y="262652"/>
                  </a:cubicBezTo>
                  <a:cubicBezTo>
                    <a:pt x="678913" y="262652"/>
                    <a:pt x="674246" y="253127"/>
                    <a:pt x="671865" y="245888"/>
                  </a:cubicBezTo>
                  <a:cubicBezTo>
                    <a:pt x="671865" y="244650"/>
                    <a:pt x="671198" y="243411"/>
                    <a:pt x="670817" y="242268"/>
                  </a:cubicBezTo>
                  <a:cubicBezTo>
                    <a:pt x="670369" y="240478"/>
                    <a:pt x="670017" y="238668"/>
                    <a:pt x="669769" y="236839"/>
                  </a:cubicBezTo>
                  <a:cubicBezTo>
                    <a:pt x="669398" y="234010"/>
                    <a:pt x="668245" y="231334"/>
                    <a:pt x="666436" y="229124"/>
                  </a:cubicBezTo>
                  <a:cubicBezTo>
                    <a:pt x="603542" y="50492"/>
                    <a:pt x="407756" y="-43339"/>
                    <a:pt x="229124" y="19555"/>
                  </a:cubicBezTo>
                  <a:cubicBezTo>
                    <a:pt x="50492" y="82448"/>
                    <a:pt x="-43339" y="278235"/>
                    <a:pt x="19555" y="456867"/>
                  </a:cubicBezTo>
                  <a:cubicBezTo>
                    <a:pt x="82448" y="635499"/>
                    <a:pt x="278235" y="729329"/>
                    <a:pt x="456867" y="666436"/>
                  </a:cubicBezTo>
                  <a:cubicBezTo>
                    <a:pt x="554860" y="631936"/>
                    <a:pt x="631936" y="554860"/>
                    <a:pt x="666436" y="456867"/>
                  </a:cubicBezTo>
                  <a:cubicBezTo>
                    <a:pt x="668074" y="454771"/>
                    <a:pt x="669131" y="452266"/>
                    <a:pt x="669484" y="449628"/>
                  </a:cubicBezTo>
                  <a:cubicBezTo>
                    <a:pt x="669484" y="449628"/>
                    <a:pt x="669484" y="448199"/>
                    <a:pt x="670055" y="446294"/>
                  </a:cubicBezTo>
                  <a:cubicBezTo>
                    <a:pt x="670627" y="444389"/>
                    <a:pt x="671674" y="440864"/>
                    <a:pt x="672436" y="438197"/>
                  </a:cubicBezTo>
                  <a:cubicBezTo>
                    <a:pt x="675008" y="431244"/>
                    <a:pt x="679580" y="423815"/>
                    <a:pt x="687486" y="423815"/>
                  </a:cubicBezTo>
                  <a:cubicBezTo>
                    <a:pt x="695449" y="424577"/>
                    <a:pt x="703031" y="427539"/>
                    <a:pt x="709393" y="432387"/>
                  </a:cubicBezTo>
                  <a:cubicBezTo>
                    <a:pt x="730720" y="452390"/>
                    <a:pt x="758838" y="463553"/>
                    <a:pt x="788070" y="463629"/>
                  </a:cubicBezTo>
                  <a:cubicBezTo>
                    <a:pt x="854088" y="463629"/>
                    <a:pt x="907609" y="410108"/>
                    <a:pt x="907609" y="344091"/>
                  </a:cubicBezTo>
                  <a:cubicBezTo>
                    <a:pt x="907609" y="278073"/>
                    <a:pt x="854088" y="224552"/>
                    <a:pt x="788070" y="2245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A50832-21F1-4328-A6D2-981D8B952C10}"/>
                </a:ext>
              </a:extLst>
            </p:cNvPr>
            <p:cNvSpPr/>
            <p:nvPr/>
          </p:nvSpPr>
          <p:spPr>
            <a:xfrm>
              <a:off x="5931838" y="2474259"/>
              <a:ext cx="2093315" cy="1586512"/>
            </a:xfrm>
            <a:custGeom>
              <a:avLst/>
              <a:gdLst>
                <a:gd name="connsiteX0" fmla="*/ 788070 w 904875"/>
                <a:gd name="connsiteY0" fmla="*/ 224552 h 685800"/>
                <a:gd name="connsiteX1" fmla="*/ 711870 w 904875"/>
                <a:gd name="connsiteY1" fmla="*/ 253127 h 685800"/>
                <a:gd name="connsiteX2" fmla="*/ 687772 w 904875"/>
                <a:gd name="connsiteY2" fmla="*/ 262652 h 685800"/>
                <a:gd name="connsiteX3" fmla="*/ 671865 w 904875"/>
                <a:gd name="connsiteY3" fmla="*/ 245888 h 685800"/>
                <a:gd name="connsiteX4" fmla="*/ 670817 w 904875"/>
                <a:gd name="connsiteY4" fmla="*/ 242268 h 685800"/>
                <a:gd name="connsiteX5" fmla="*/ 669769 w 904875"/>
                <a:gd name="connsiteY5" fmla="*/ 236839 h 685800"/>
                <a:gd name="connsiteX6" fmla="*/ 666436 w 904875"/>
                <a:gd name="connsiteY6" fmla="*/ 229124 h 685800"/>
                <a:gd name="connsiteX7" fmla="*/ 229124 w 904875"/>
                <a:gd name="connsiteY7" fmla="*/ 19555 h 685800"/>
                <a:gd name="connsiteX8" fmla="*/ 19555 w 904875"/>
                <a:gd name="connsiteY8" fmla="*/ 456867 h 685800"/>
                <a:gd name="connsiteX9" fmla="*/ 456867 w 904875"/>
                <a:gd name="connsiteY9" fmla="*/ 666436 h 685800"/>
                <a:gd name="connsiteX10" fmla="*/ 666436 w 904875"/>
                <a:gd name="connsiteY10" fmla="*/ 456867 h 685800"/>
                <a:gd name="connsiteX11" fmla="*/ 669484 w 904875"/>
                <a:gd name="connsiteY11" fmla="*/ 449628 h 685800"/>
                <a:gd name="connsiteX12" fmla="*/ 670055 w 904875"/>
                <a:gd name="connsiteY12" fmla="*/ 446294 h 685800"/>
                <a:gd name="connsiteX13" fmla="*/ 672436 w 904875"/>
                <a:gd name="connsiteY13" fmla="*/ 438197 h 685800"/>
                <a:gd name="connsiteX14" fmla="*/ 687486 w 904875"/>
                <a:gd name="connsiteY14" fmla="*/ 423815 h 685800"/>
                <a:gd name="connsiteX15" fmla="*/ 709393 w 904875"/>
                <a:gd name="connsiteY15" fmla="*/ 432387 h 685800"/>
                <a:gd name="connsiteX16" fmla="*/ 788070 w 904875"/>
                <a:gd name="connsiteY16" fmla="*/ 463629 h 685800"/>
                <a:gd name="connsiteX17" fmla="*/ 907609 w 904875"/>
                <a:gd name="connsiteY17" fmla="*/ 344091 h 685800"/>
                <a:gd name="connsiteX18" fmla="*/ 788070 w 904875"/>
                <a:gd name="connsiteY18" fmla="*/ 224552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4875" h="685800">
                  <a:moveTo>
                    <a:pt x="788070" y="224552"/>
                  </a:moveTo>
                  <a:cubicBezTo>
                    <a:pt x="760047" y="224542"/>
                    <a:pt x="732977" y="234696"/>
                    <a:pt x="711870" y="253127"/>
                  </a:cubicBezTo>
                  <a:cubicBezTo>
                    <a:pt x="704926" y="258566"/>
                    <a:pt x="696554" y="261871"/>
                    <a:pt x="687772" y="262652"/>
                  </a:cubicBezTo>
                  <a:cubicBezTo>
                    <a:pt x="678913" y="262652"/>
                    <a:pt x="674246" y="253127"/>
                    <a:pt x="671865" y="245888"/>
                  </a:cubicBezTo>
                  <a:cubicBezTo>
                    <a:pt x="671865" y="244650"/>
                    <a:pt x="671198" y="243411"/>
                    <a:pt x="670817" y="242268"/>
                  </a:cubicBezTo>
                  <a:cubicBezTo>
                    <a:pt x="670369" y="240478"/>
                    <a:pt x="670017" y="238668"/>
                    <a:pt x="669769" y="236839"/>
                  </a:cubicBezTo>
                  <a:cubicBezTo>
                    <a:pt x="669398" y="234010"/>
                    <a:pt x="668245" y="231334"/>
                    <a:pt x="666436" y="229124"/>
                  </a:cubicBezTo>
                  <a:cubicBezTo>
                    <a:pt x="603542" y="50492"/>
                    <a:pt x="407756" y="-43339"/>
                    <a:pt x="229124" y="19555"/>
                  </a:cubicBezTo>
                  <a:cubicBezTo>
                    <a:pt x="50492" y="82448"/>
                    <a:pt x="-43339" y="278235"/>
                    <a:pt x="19555" y="456867"/>
                  </a:cubicBezTo>
                  <a:cubicBezTo>
                    <a:pt x="82448" y="635499"/>
                    <a:pt x="278235" y="729329"/>
                    <a:pt x="456867" y="666436"/>
                  </a:cubicBezTo>
                  <a:cubicBezTo>
                    <a:pt x="554860" y="631936"/>
                    <a:pt x="631936" y="554860"/>
                    <a:pt x="666436" y="456867"/>
                  </a:cubicBezTo>
                  <a:cubicBezTo>
                    <a:pt x="668074" y="454771"/>
                    <a:pt x="669131" y="452266"/>
                    <a:pt x="669484" y="449628"/>
                  </a:cubicBezTo>
                  <a:cubicBezTo>
                    <a:pt x="669484" y="449628"/>
                    <a:pt x="669484" y="448199"/>
                    <a:pt x="670055" y="446294"/>
                  </a:cubicBezTo>
                  <a:cubicBezTo>
                    <a:pt x="670627" y="444389"/>
                    <a:pt x="671674" y="440864"/>
                    <a:pt x="672436" y="438197"/>
                  </a:cubicBezTo>
                  <a:cubicBezTo>
                    <a:pt x="675008" y="431244"/>
                    <a:pt x="679580" y="423815"/>
                    <a:pt x="687486" y="423815"/>
                  </a:cubicBezTo>
                  <a:cubicBezTo>
                    <a:pt x="695449" y="424577"/>
                    <a:pt x="703031" y="427539"/>
                    <a:pt x="709393" y="432387"/>
                  </a:cubicBezTo>
                  <a:cubicBezTo>
                    <a:pt x="730720" y="452390"/>
                    <a:pt x="758838" y="463553"/>
                    <a:pt x="788070" y="463629"/>
                  </a:cubicBezTo>
                  <a:cubicBezTo>
                    <a:pt x="854088" y="463629"/>
                    <a:pt x="907609" y="410108"/>
                    <a:pt x="907609" y="344091"/>
                  </a:cubicBezTo>
                  <a:cubicBezTo>
                    <a:pt x="907609" y="278073"/>
                    <a:pt x="854088" y="224552"/>
                    <a:pt x="788070" y="2245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7A6252-0BCE-4B7C-A612-431F621287A0}"/>
                </a:ext>
              </a:extLst>
            </p:cNvPr>
            <p:cNvSpPr/>
            <p:nvPr/>
          </p:nvSpPr>
          <p:spPr>
            <a:xfrm>
              <a:off x="4166847" y="2474259"/>
              <a:ext cx="2093315" cy="1586512"/>
            </a:xfrm>
            <a:custGeom>
              <a:avLst/>
              <a:gdLst>
                <a:gd name="connsiteX0" fmla="*/ 788068 w 904875"/>
                <a:gd name="connsiteY0" fmla="*/ 224552 h 685800"/>
                <a:gd name="connsiteX1" fmla="*/ 711868 w 904875"/>
                <a:gd name="connsiteY1" fmla="*/ 253127 h 685800"/>
                <a:gd name="connsiteX2" fmla="*/ 687770 w 904875"/>
                <a:gd name="connsiteY2" fmla="*/ 262652 h 685800"/>
                <a:gd name="connsiteX3" fmla="*/ 671863 w 904875"/>
                <a:gd name="connsiteY3" fmla="*/ 245888 h 685800"/>
                <a:gd name="connsiteX4" fmla="*/ 670911 w 904875"/>
                <a:gd name="connsiteY4" fmla="*/ 242268 h 685800"/>
                <a:gd name="connsiteX5" fmla="*/ 669768 w 904875"/>
                <a:gd name="connsiteY5" fmla="*/ 236839 h 685800"/>
                <a:gd name="connsiteX6" fmla="*/ 666434 w 904875"/>
                <a:gd name="connsiteY6" fmla="*/ 229124 h 685800"/>
                <a:gd name="connsiteX7" fmla="*/ 229122 w 904875"/>
                <a:gd name="connsiteY7" fmla="*/ 19555 h 685800"/>
                <a:gd name="connsiteX8" fmla="*/ 19553 w 904875"/>
                <a:gd name="connsiteY8" fmla="*/ 456867 h 685800"/>
                <a:gd name="connsiteX9" fmla="*/ 456865 w 904875"/>
                <a:gd name="connsiteY9" fmla="*/ 666436 h 685800"/>
                <a:gd name="connsiteX10" fmla="*/ 666434 w 904875"/>
                <a:gd name="connsiteY10" fmla="*/ 456867 h 685800"/>
                <a:gd name="connsiteX11" fmla="*/ 669387 w 904875"/>
                <a:gd name="connsiteY11" fmla="*/ 449628 h 685800"/>
                <a:gd name="connsiteX12" fmla="*/ 670053 w 904875"/>
                <a:gd name="connsiteY12" fmla="*/ 446294 h 685800"/>
                <a:gd name="connsiteX13" fmla="*/ 672339 w 904875"/>
                <a:gd name="connsiteY13" fmla="*/ 438197 h 685800"/>
                <a:gd name="connsiteX14" fmla="*/ 687389 w 904875"/>
                <a:gd name="connsiteY14" fmla="*/ 423815 h 685800"/>
                <a:gd name="connsiteX15" fmla="*/ 709392 w 904875"/>
                <a:gd name="connsiteY15" fmla="*/ 432387 h 685800"/>
                <a:gd name="connsiteX16" fmla="*/ 788068 w 904875"/>
                <a:gd name="connsiteY16" fmla="*/ 463629 h 685800"/>
                <a:gd name="connsiteX17" fmla="*/ 907607 w 904875"/>
                <a:gd name="connsiteY17" fmla="*/ 344091 h 685800"/>
                <a:gd name="connsiteX18" fmla="*/ 788068 w 904875"/>
                <a:gd name="connsiteY18" fmla="*/ 224552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4875" h="685800">
                  <a:moveTo>
                    <a:pt x="788068" y="224552"/>
                  </a:moveTo>
                  <a:cubicBezTo>
                    <a:pt x="760046" y="224552"/>
                    <a:pt x="732976" y="234706"/>
                    <a:pt x="711868" y="253127"/>
                  </a:cubicBezTo>
                  <a:cubicBezTo>
                    <a:pt x="704934" y="258585"/>
                    <a:pt x="696562" y="261899"/>
                    <a:pt x="687770" y="262652"/>
                  </a:cubicBezTo>
                  <a:cubicBezTo>
                    <a:pt x="679007" y="262652"/>
                    <a:pt x="674245" y="253127"/>
                    <a:pt x="671863" y="245888"/>
                  </a:cubicBezTo>
                  <a:cubicBezTo>
                    <a:pt x="671863" y="244650"/>
                    <a:pt x="671292" y="243411"/>
                    <a:pt x="670911" y="242268"/>
                  </a:cubicBezTo>
                  <a:cubicBezTo>
                    <a:pt x="670149" y="239125"/>
                    <a:pt x="669768" y="236934"/>
                    <a:pt x="669768" y="236839"/>
                  </a:cubicBezTo>
                  <a:cubicBezTo>
                    <a:pt x="669482" y="233982"/>
                    <a:pt x="668310" y="231286"/>
                    <a:pt x="666434" y="229124"/>
                  </a:cubicBezTo>
                  <a:cubicBezTo>
                    <a:pt x="603544" y="50492"/>
                    <a:pt x="407753" y="-43339"/>
                    <a:pt x="229122" y="19555"/>
                  </a:cubicBezTo>
                  <a:cubicBezTo>
                    <a:pt x="50491" y="82448"/>
                    <a:pt x="-43337" y="278235"/>
                    <a:pt x="19553" y="456867"/>
                  </a:cubicBezTo>
                  <a:cubicBezTo>
                    <a:pt x="82443" y="635499"/>
                    <a:pt x="278234" y="729329"/>
                    <a:pt x="456865" y="666436"/>
                  </a:cubicBezTo>
                  <a:cubicBezTo>
                    <a:pt x="554862" y="631936"/>
                    <a:pt x="631933" y="554860"/>
                    <a:pt x="666434" y="456867"/>
                  </a:cubicBezTo>
                  <a:cubicBezTo>
                    <a:pt x="668082" y="454781"/>
                    <a:pt x="669111" y="452276"/>
                    <a:pt x="669387" y="449628"/>
                  </a:cubicBezTo>
                  <a:cubicBezTo>
                    <a:pt x="669539" y="448504"/>
                    <a:pt x="669768" y="447389"/>
                    <a:pt x="670053" y="446294"/>
                  </a:cubicBezTo>
                  <a:cubicBezTo>
                    <a:pt x="670911" y="443627"/>
                    <a:pt x="671577" y="440864"/>
                    <a:pt x="672339" y="438197"/>
                  </a:cubicBezTo>
                  <a:cubicBezTo>
                    <a:pt x="675006" y="431244"/>
                    <a:pt x="679578" y="423815"/>
                    <a:pt x="687389" y="423815"/>
                  </a:cubicBezTo>
                  <a:cubicBezTo>
                    <a:pt x="695380" y="424567"/>
                    <a:pt x="703000" y="427539"/>
                    <a:pt x="709392" y="432387"/>
                  </a:cubicBezTo>
                  <a:cubicBezTo>
                    <a:pt x="730718" y="452390"/>
                    <a:pt x="758836" y="463553"/>
                    <a:pt x="788068" y="463629"/>
                  </a:cubicBezTo>
                  <a:cubicBezTo>
                    <a:pt x="854086" y="463629"/>
                    <a:pt x="907607" y="410108"/>
                    <a:pt x="907607" y="344091"/>
                  </a:cubicBezTo>
                  <a:cubicBezTo>
                    <a:pt x="907607" y="278073"/>
                    <a:pt x="854086" y="224552"/>
                    <a:pt x="788068" y="2245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2F9D34-9685-4340-9EED-8E99D456AB74}"/>
                </a:ext>
              </a:extLst>
            </p:cNvPr>
            <p:cNvSpPr/>
            <p:nvPr/>
          </p:nvSpPr>
          <p:spPr>
            <a:xfrm>
              <a:off x="2596784" y="2474259"/>
              <a:ext cx="2093315" cy="1586512"/>
            </a:xfrm>
            <a:custGeom>
              <a:avLst/>
              <a:gdLst>
                <a:gd name="connsiteX0" fmla="*/ 788070 w 904875"/>
                <a:gd name="connsiteY0" fmla="*/ 224552 h 685800"/>
                <a:gd name="connsiteX1" fmla="*/ 711870 w 904875"/>
                <a:gd name="connsiteY1" fmla="*/ 253127 h 685800"/>
                <a:gd name="connsiteX2" fmla="*/ 687772 w 904875"/>
                <a:gd name="connsiteY2" fmla="*/ 262652 h 685800"/>
                <a:gd name="connsiteX3" fmla="*/ 671865 w 904875"/>
                <a:gd name="connsiteY3" fmla="*/ 245888 h 685800"/>
                <a:gd name="connsiteX4" fmla="*/ 670817 w 904875"/>
                <a:gd name="connsiteY4" fmla="*/ 242268 h 685800"/>
                <a:gd name="connsiteX5" fmla="*/ 669769 w 904875"/>
                <a:gd name="connsiteY5" fmla="*/ 236839 h 685800"/>
                <a:gd name="connsiteX6" fmla="*/ 666436 w 904875"/>
                <a:gd name="connsiteY6" fmla="*/ 229124 h 685800"/>
                <a:gd name="connsiteX7" fmla="*/ 229124 w 904875"/>
                <a:gd name="connsiteY7" fmla="*/ 19555 h 685800"/>
                <a:gd name="connsiteX8" fmla="*/ 19555 w 904875"/>
                <a:gd name="connsiteY8" fmla="*/ 456867 h 685800"/>
                <a:gd name="connsiteX9" fmla="*/ 456867 w 904875"/>
                <a:gd name="connsiteY9" fmla="*/ 666436 h 685800"/>
                <a:gd name="connsiteX10" fmla="*/ 666436 w 904875"/>
                <a:gd name="connsiteY10" fmla="*/ 456867 h 685800"/>
                <a:gd name="connsiteX11" fmla="*/ 669484 w 904875"/>
                <a:gd name="connsiteY11" fmla="*/ 449628 h 685800"/>
                <a:gd name="connsiteX12" fmla="*/ 670055 w 904875"/>
                <a:gd name="connsiteY12" fmla="*/ 446294 h 685800"/>
                <a:gd name="connsiteX13" fmla="*/ 672436 w 904875"/>
                <a:gd name="connsiteY13" fmla="*/ 438197 h 685800"/>
                <a:gd name="connsiteX14" fmla="*/ 687486 w 904875"/>
                <a:gd name="connsiteY14" fmla="*/ 423815 h 685800"/>
                <a:gd name="connsiteX15" fmla="*/ 709393 w 904875"/>
                <a:gd name="connsiteY15" fmla="*/ 432387 h 685800"/>
                <a:gd name="connsiteX16" fmla="*/ 788070 w 904875"/>
                <a:gd name="connsiteY16" fmla="*/ 463629 h 685800"/>
                <a:gd name="connsiteX17" fmla="*/ 907609 w 904875"/>
                <a:gd name="connsiteY17" fmla="*/ 344091 h 685800"/>
                <a:gd name="connsiteX18" fmla="*/ 788070 w 904875"/>
                <a:gd name="connsiteY18" fmla="*/ 224552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4875" h="685800">
                  <a:moveTo>
                    <a:pt x="788070" y="224552"/>
                  </a:moveTo>
                  <a:cubicBezTo>
                    <a:pt x="760047" y="224542"/>
                    <a:pt x="732977" y="234696"/>
                    <a:pt x="711870" y="253127"/>
                  </a:cubicBezTo>
                  <a:cubicBezTo>
                    <a:pt x="704926" y="258566"/>
                    <a:pt x="696554" y="261871"/>
                    <a:pt x="687772" y="262652"/>
                  </a:cubicBezTo>
                  <a:cubicBezTo>
                    <a:pt x="678913" y="262652"/>
                    <a:pt x="674246" y="253127"/>
                    <a:pt x="671865" y="245888"/>
                  </a:cubicBezTo>
                  <a:cubicBezTo>
                    <a:pt x="671865" y="244650"/>
                    <a:pt x="671198" y="243411"/>
                    <a:pt x="670817" y="242268"/>
                  </a:cubicBezTo>
                  <a:cubicBezTo>
                    <a:pt x="670369" y="240478"/>
                    <a:pt x="670017" y="238668"/>
                    <a:pt x="669769" y="236839"/>
                  </a:cubicBezTo>
                  <a:cubicBezTo>
                    <a:pt x="669398" y="234010"/>
                    <a:pt x="668245" y="231334"/>
                    <a:pt x="666436" y="229124"/>
                  </a:cubicBezTo>
                  <a:cubicBezTo>
                    <a:pt x="603542" y="50492"/>
                    <a:pt x="407756" y="-43339"/>
                    <a:pt x="229124" y="19555"/>
                  </a:cubicBezTo>
                  <a:cubicBezTo>
                    <a:pt x="50492" y="82448"/>
                    <a:pt x="-43339" y="278235"/>
                    <a:pt x="19555" y="456867"/>
                  </a:cubicBezTo>
                  <a:cubicBezTo>
                    <a:pt x="82448" y="635499"/>
                    <a:pt x="278235" y="729329"/>
                    <a:pt x="456867" y="666436"/>
                  </a:cubicBezTo>
                  <a:cubicBezTo>
                    <a:pt x="554860" y="631936"/>
                    <a:pt x="631936" y="554860"/>
                    <a:pt x="666436" y="456867"/>
                  </a:cubicBezTo>
                  <a:cubicBezTo>
                    <a:pt x="668074" y="454771"/>
                    <a:pt x="669131" y="452266"/>
                    <a:pt x="669484" y="449628"/>
                  </a:cubicBezTo>
                  <a:cubicBezTo>
                    <a:pt x="669484" y="449628"/>
                    <a:pt x="669484" y="448199"/>
                    <a:pt x="670055" y="446294"/>
                  </a:cubicBezTo>
                  <a:cubicBezTo>
                    <a:pt x="670627" y="444389"/>
                    <a:pt x="671674" y="440864"/>
                    <a:pt x="672436" y="438197"/>
                  </a:cubicBezTo>
                  <a:cubicBezTo>
                    <a:pt x="675008" y="431244"/>
                    <a:pt x="679580" y="423815"/>
                    <a:pt x="687486" y="423815"/>
                  </a:cubicBezTo>
                  <a:cubicBezTo>
                    <a:pt x="695449" y="424577"/>
                    <a:pt x="703031" y="427539"/>
                    <a:pt x="709393" y="432387"/>
                  </a:cubicBezTo>
                  <a:cubicBezTo>
                    <a:pt x="730720" y="452390"/>
                    <a:pt x="758838" y="463553"/>
                    <a:pt x="788070" y="463629"/>
                  </a:cubicBezTo>
                  <a:cubicBezTo>
                    <a:pt x="854088" y="463629"/>
                    <a:pt x="907609" y="410108"/>
                    <a:pt x="907609" y="344091"/>
                  </a:cubicBezTo>
                  <a:cubicBezTo>
                    <a:pt x="907609" y="278073"/>
                    <a:pt x="854088" y="224552"/>
                    <a:pt x="788070" y="2245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A4CD1-E3FE-40B5-9455-FAE60B84FE22}"/>
                </a:ext>
              </a:extLst>
            </p:cNvPr>
            <p:cNvSpPr/>
            <p:nvPr/>
          </p:nvSpPr>
          <p:spPr>
            <a:xfrm>
              <a:off x="831793" y="2474259"/>
              <a:ext cx="2093315" cy="1586512"/>
            </a:xfrm>
            <a:custGeom>
              <a:avLst/>
              <a:gdLst>
                <a:gd name="connsiteX0" fmla="*/ 788068 w 904875"/>
                <a:gd name="connsiteY0" fmla="*/ 224552 h 685800"/>
                <a:gd name="connsiteX1" fmla="*/ 711868 w 904875"/>
                <a:gd name="connsiteY1" fmla="*/ 253127 h 685800"/>
                <a:gd name="connsiteX2" fmla="*/ 687770 w 904875"/>
                <a:gd name="connsiteY2" fmla="*/ 262652 h 685800"/>
                <a:gd name="connsiteX3" fmla="*/ 671863 w 904875"/>
                <a:gd name="connsiteY3" fmla="*/ 245888 h 685800"/>
                <a:gd name="connsiteX4" fmla="*/ 670911 w 904875"/>
                <a:gd name="connsiteY4" fmla="*/ 242268 h 685800"/>
                <a:gd name="connsiteX5" fmla="*/ 669768 w 904875"/>
                <a:gd name="connsiteY5" fmla="*/ 236839 h 685800"/>
                <a:gd name="connsiteX6" fmla="*/ 666434 w 904875"/>
                <a:gd name="connsiteY6" fmla="*/ 229124 h 685800"/>
                <a:gd name="connsiteX7" fmla="*/ 229122 w 904875"/>
                <a:gd name="connsiteY7" fmla="*/ 19555 h 685800"/>
                <a:gd name="connsiteX8" fmla="*/ 19553 w 904875"/>
                <a:gd name="connsiteY8" fmla="*/ 456867 h 685800"/>
                <a:gd name="connsiteX9" fmla="*/ 456865 w 904875"/>
                <a:gd name="connsiteY9" fmla="*/ 666436 h 685800"/>
                <a:gd name="connsiteX10" fmla="*/ 666434 w 904875"/>
                <a:gd name="connsiteY10" fmla="*/ 456867 h 685800"/>
                <a:gd name="connsiteX11" fmla="*/ 669387 w 904875"/>
                <a:gd name="connsiteY11" fmla="*/ 449628 h 685800"/>
                <a:gd name="connsiteX12" fmla="*/ 670053 w 904875"/>
                <a:gd name="connsiteY12" fmla="*/ 446294 h 685800"/>
                <a:gd name="connsiteX13" fmla="*/ 672339 w 904875"/>
                <a:gd name="connsiteY13" fmla="*/ 438197 h 685800"/>
                <a:gd name="connsiteX14" fmla="*/ 687389 w 904875"/>
                <a:gd name="connsiteY14" fmla="*/ 423815 h 685800"/>
                <a:gd name="connsiteX15" fmla="*/ 709392 w 904875"/>
                <a:gd name="connsiteY15" fmla="*/ 432387 h 685800"/>
                <a:gd name="connsiteX16" fmla="*/ 788068 w 904875"/>
                <a:gd name="connsiteY16" fmla="*/ 463629 h 685800"/>
                <a:gd name="connsiteX17" fmla="*/ 907607 w 904875"/>
                <a:gd name="connsiteY17" fmla="*/ 344091 h 685800"/>
                <a:gd name="connsiteX18" fmla="*/ 788068 w 904875"/>
                <a:gd name="connsiteY18" fmla="*/ 224552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4875" h="685800">
                  <a:moveTo>
                    <a:pt x="788068" y="224552"/>
                  </a:moveTo>
                  <a:cubicBezTo>
                    <a:pt x="760046" y="224552"/>
                    <a:pt x="732976" y="234706"/>
                    <a:pt x="711868" y="253127"/>
                  </a:cubicBezTo>
                  <a:cubicBezTo>
                    <a:pt x="704934" y="258585"/>
                    <a:pt x="696562" y="261899"/>
                    <a:pt x="687770" y="262652"/>
                  </a:cubicBezTo>
                  <a:cubicBezTo>
                    <a:pt x="679007" y="262652"/>
                    <a:pt x="674245" y="253127"/>
                    <a:pt x="671863" y="245888"/>
                  </a:cubicBezTo>
                  <a:cubicBezTo>
                    <a:pt x="671863" y="244650"/>
                    <a:pt x="671292" y="243411"/>
                    <a:pt x="670911" y="242268"/>
                  </a:cubicBezTo>
                  <a:cubicBezTo>
                    <a:pt x="670149" y="239125"/>
                    <a:pt x="669768" y="236934"/>
                    <a:pt x="669768" y="236839"/>
                  </a:cubicBezTo>
                  <a:cubicBezTo>
                    <a:pt x="669482" y="233982"/>
                    <a:pt x="668310" y="231286"/>
                    <a:pt x="666434" y="229124"/>
                  </a:cubicBezTo>
                  <a:cubicBezTo>
                    <a:pt x="603544" y="50492"/>
                    <a:pt x="407753" y="-43339"/>
                    <a:pt x="229122" y="19555"/>
                  </a:cubicBezTo>
                  <a:cubicBezTo>
                    <a:pt x="50491" y="82448"/>
                    <a:pt x="-43337" y="278235"/>
                    <a:pt x="19553" y="456867"/>
                  </a:cubicBezTo>
                  <a:cubicBezTo>
                    <a:pt x="82443" y="635499"/>
                    <a:pt x="278234" y="729329"/>
                    <a:pt x="456865" y="666436"/>
                  </a:cubicBezTo>
                  <a:cubicBezTo>
                    <a:pt x="554862" y="631936"/>
                    <a:pt x="631933" y="554860"/>
                    <a:pt x="666434" y="456867"/>
                  </a:cubicBezTo>
                  <a:cubicBezTo>
                    <a:pt x="668082" y="454781"/>
                    <a:pt x="669111" y="452276"/>
                    <a:pt x="669387" y="449628"/>
                  </a:cubicBezTo>
                  <a:cubicBezTo>
                    <a:pt x="669539" y="448504"/>
                    <a:pt x="669768" y="447389"/>
                    <a:pt x="670053" y="446294"/>
                  </a:cubicBezTo>
                  <a:cubicBezTo>
                    <a:pt x="670911" y="443627"/>
                    <a:pt x="671577" y="440864"/>
                    <a:pt x="672339" y="438197"/>
                  </a:cubicBezTo>
                  <a:cubicBezTo>
                    <a:pt x="675006" y="431244"/>
                    <a:pt x="679578" y="423815"/>
                    <a:pt x="687389" y="423815"/>
                  </a:cubicBezTo>
                  <a:cubicBezTo>
                    <a:pt x="695380" y="424567"/>
                    <a:pt x="703000" y="427539"/>
                    <a:pt x="709392" y="432387"/>
                  </a:cubicBezTo>
                  <a:cubicBezTo>
                    <a:pt x="730718" y="452390"/>
                    <a:pt x="758836" y="463553"/>
                    <a:pt x="788068" y="463629"/>
                  </a:cubicBezTo>
                  <a:cubicBezTo>
                    <a:pt x="854086" y="463629"/>
                    <a:pt x="907607" y="410108"/>
                    <a:pt x="907607" y="344091"/>
                  </a:cubicBezTo>
                  <a:cubicBezTo>
                    <a:pt x="907607" y="278073"/>
                    <a:pt x="854086" y="224552"/>
                    <a:pt x="788068" y="2245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2FED2B-2E06-47E8-80E9-9B5CD77536B1}"/>
              </a:ext>
            </a:extLst>
          </p:cNvPr>
          <p:cNvSpPr txBox="1"/>
          <p:nvPr/>
        </p:nvSpPr>
        <p:spPr>
          <a:xfrm>
            <a:off x="941294" y="4380930"/>
            <a:ext cx="1543594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3"/>
                </a:solidFill>
                <a:latin typeface="Georgia" panose="02040502050405020303" pitchFamily="18" charset="0"/>
              </a:rPr>
              <a:t>Caption 1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DA4849-198F-4D09-8919-030EE4D6F3CB}"/>
              </a:ext>
            </a:extLst>
          </p:cNvPr>
          <p:cNvSpPr txBox="1"/>
          <p:nvPr/>
        </p:nvSpPr>
        <p:spPr>
          <a:xfrm>
            <a:off x="2972983" y="4380930"/>
            <a:ext cx="1543594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Georgia" panose="02040502050405020303" pitchFamily="18" charset="0"/>
              </a:rPr>
              <a:t>Caption 2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F0B157-A644-4F69-90EC-2557676337EA}"/>
              </a:ext>
            </a:extLst>
          </p:cNvPr>
          <p:cNvSpPr txBox="1"/>
          <p:nvPr/>
        </p:nvSpPr>
        <p:spPr>
          <a:xfrm>
            <a:off x="5004672" y="4380930"/>
            <a:ext cx="1543594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3"/>
                </a:solidFill>
                <a:latin typeface="Georgia" panose="02040502050405020303" pitchFamily="18" charset="0"/>
              </a:rPr>
              <a:t>Caption 3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61215-B6EC-4ED5-9E1F-4A9FF3FEF328}"/>
              </a:ext>
            </a:extLst>
          </p:cNvPr>
          <p:cNvSpPr txBox="1"/>
          <p:nvPr/>
        </p:nvSpPr>
        <p:spPr>
          <a:xfrm>
            <a:off x="7036361" y="4380930"/>
            <a:ext cx="1543594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Georgia" panose="02040502050405020303" pitchFamily="18" charset="0"/>
              </a:rPr>
              <a:t>Caption 4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B4B70A-00AE-49DB-8259-59C5E00B326C}"/>
              </a:ext>
            </a:extLst>
          </p:cNvPr>
          <p:cNvSpPr txBox="1"/>
          <p:nvPr/>
        </p:nvSpPr>
        <p:spPr>
          <a:xfrm>
            <a:off x="9068049" y="4380930"/>
            <a:ext cx="1543594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solidFill>
                  <a:schemeClr val="accent3"/>
                </a:solidFill>
                <a:latin typeface="Georgia" panose="02040502050405020303" pitchFamily="18" charset="0"/>
              </a:rPr>
              <a:t>Caption 5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pic>
        <p:nvPicPr>
          <p:cNvPr id="27" name="Graphic 26" descr="Bar graph with upward trend">
            <a:extLst>
              <a:ext uri="{FF2B5EF4-FFF2-40B4-BE49-F238E27FC236}">
                <a16:creationId xmlns:a16="http://schemas.microsoft.com/office/drawing/2014/main" id="{CA98AF1E-975B-4718-AC1F-71F9D305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8361" y="2715256"/>
            <a:ext cx="508404" cy="508402"/>
          </a:xfrm>
          <a:prstGeom prst="rect">
            <a:avLst/>
          </a:prstGeom>
        </p:spPr>
      </p:pic>
      <p:pic>
        <p:nvPicPr>
          <p:cNvPr id="28" name="Graphic 27" descr="Bullseye">
            <a:extLst>
              <a:ext uri="{FF2B5EF4-FFF2-40B4-BE49-F238E27FC236}">
                <a16:creationId xmlns:a16="http://schemas.microsoft.com/office/drawing/2014/main" id="{8DE493D2-6EFD-4C86-B1C2-BA019E9CF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0043" y="2677305"/>
            <a:ext cx="584306" cy="584304"/>
          </a:xfrm>
          <a:prstGeom prst="rect">
            <a:avLst/>
          </a:prstGeom>
        </p:spPr>
      </p:pic>
      <p:pic>
        <p:nvPicPr>
          <p:cNvPr id="29" name="Graphic 28" descr="Briefcase">
            <a:extLst>
              <a:ext uri="{FF2B5EF4-FFF2-40B4-BE49-F238E27FC236}">
                <a16:creationId xmlns:a16="http://schemas.microsoft.com/office/drawing/2014/main" id="{AE9B1908-9FA3-450F-80C0-7028ECC5E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5941" y="2720460"/>
            <a:ext cx="497992" cy="497992"/>
          </a:xfrm>
          <a:prstGeom prst="rect">
            <a:avLst/>
          </a:prstGeom>
        </p:spPr>
      </p:pic>
      <p:pic>
        <p:nvPicPr>
          <p:cNvPr id="30" name="Graphic 29" descr="Meeting">
            <a:extLst>
              <a:ext uri="{FF2B5EF4-FFF2-40B4-BE49-F238E27FC236}">
                <a16:creationId xmlns:a16="http://schemas.microsoft.com/office/drawing/2014/main" id="{DE777187-B32C-43B7-B08E-12E18A1CF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37944" y="2645414"/>
            <a:ext cx="648088" cy="648086"/>
          </a:xfrm>
          <a:prstGeom prst="rect">
            <a:avLst/>
          </a:prstGeom>
        </p:spPr>
      </p:pic>
      <p:pic>
        <p:nvPicPr>
          <p:cNvPr id="31" name="Graphic 30" descr="Lightbulb">
            <a:extLst>
              <a:ext uri="{FF2B5EF4-FFF2-40B4-BE49-F238E27FC236}">
                <a16:creationId xmlns:a16="http://schemas.microsoft.com/office/drawing/2014/main" id="{98F86830-E2E2-4706-95B6-78B705042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3841" y="2645414"/>
            <a:ext cx="648088" cy="6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plan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1AF4F5-9FF9-4B47-83C7-E652E3AF2A34}"/>
              </a:ext>
            </a:extLst>
          </p:cNvPr>
          <p:cNvGrpSpPr/>
          <p:nvPr/>
        </p:nvGrpSpPr>
        <p:grpSpPr>
          <a:xfrm>
            <a:off x="1439900" y="1392441"/>
            <a:ext cx="9312201" cy="4860440"/>
            <a:chOff x="1541145" y="1392441"/>
            <a:chExt cx="9312201" cy="48604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387DDB-4663-4E0B-A219-62B4E69B93CC}"/>
                </a:ext>
              </a:extLst>
            </p:cNvPr>
            <p:cNvGrpSpPr/>
            <p:nvPr/>
          </p:nvGrpSpPr>
          <p:grpSpPr>
            <a:xfrm>
              <a:off x="1541145" y="1392441"/>
              <a:ext cx="9312201" cy="4860440"/>
              <a:chOff x="625960" y="1688277"/>
              <a:chExt cx="9312201" cy="486044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1FDF79F-A09B-44CA-9C0D-55DB39EDED60}"/>
                  </a:ext>
                </a:extLst>
              </p:cNvPr>
              <p:cNvSpPr/>
              <p:nvPr/>
            </p:nvSpPr>
            <p:spPr>
              <a:xfrm>
                <a:off x="6879627" y="2589230"/>
                <a:ext cx="3058534" cy="305853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DE5B3C-4830-49D9-8328-5F9F6C0FA3C9}"/>
                  </a:ext>
                </a:extLst>
              </p:cNvPr>
              <p:cNvSpPr/>
              <p:nvPr/>
            </p:nvSpPr>
            <p:spPr>
              <a:xfrm>
                <a:off x="625960" y="2589230"/>
                <a:ext cx="3058534" cy="305853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24ACE20-D1E5-45B6-AAEE-0F88A8ED3F7E}"/>
                  </a:ext>
                </a:extLst>
              </p:cNvPr>
              <p:cNvSpPr/>
              <p:nvPr/>
            </p:nvSpPr>
            <p:spPr>
              <a:xfrm>
                <a:off x="2851840" y="1688277"/>
                <a:ext cx="4860440" cy="4860440"/>
              </a:xfrm>
              <a:prstGeom prst="ellipse">
                <a:avLst/>
              </a:prstGeom>
              <a:blipFill>
                <a:blip r:embed="rId2">
                  <a:grayscl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42CD11-EDC5-44AA-989D-5E3715581C3E}"/>
                </a:ext>
              </a:extLst>
            </p:cNvPr>
            <p:cNvSpPr txBox="1"/>
            <p:nvPr/>
          </p:nvSpPr>
          <p:spPr>
            <a:xfrm>
              <a:off x="1792352" y="3353302"/>
              <a:ext cx="1756692" cy="938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r"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This slide is an editable slide with all your needs.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46028C-E08D-4463-BE3D-947D13682B14}"/>
                </a:ext>
              </a:extLst>
            </p:cNvPr>
            <p:cNvSpPr txBox="1"/>
            <p:nvPr/>
          </p:nvSpPr>
          <p:spPr>
            <a:xfrm>
              <a:off x="8838331" y="3353302"/>
              <a:ext cx="1756692" cy="938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Caption 2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This slide is an editable slide with all your needs.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65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Stages of business 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AC60BD-98A4-4FBC-814F-827C9B8A2232}"/>
              </a:ext>
            </a:extLst>
          </p:cNvPr>
          <p:cNvGrpSpPr/>
          <p:nvPr/>
        </p:nvGrpSpPr>
        <p:grpSpPr>
          <a:xfrm>
            <a:off x="1853914" y="1444832"/>
            <a:ext cx="8484173" cy="5044102"/>
            <a:chOff x="3212116" y="1444832"/>
            <a:chExt cx="8484173" cy="50441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2353E9-E7CF-4490-82B8-AB0ADC3C5641}"/>
                </a:ext>
              </a:extLst>
            </p:cNvPr>
            <p:cNvGrpSpPr/>
            <p:nvPr/>
          </p:nvGrpSpPr>
          <p:grpSpPr>
            <a:xfrm>
              <a:off x="3212116" y="1444832"/>
              <a:ext cx="5767768" cy="822352"/>
              <a:chOff x="2434938" y="1444832"/>
              <a:chExt cx="5767768" cy="82235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AF53AD4-AFDC-44A5-A4C0-73F5FC9992B6}"/>
                  </a:ext>
                </a:extLst>
              </p:cNvPr>
              <p:cNvGrpSpPr/>
              <p:nvPr/>
            </p:nvGrpSpPr>
            <p:grpSpPr>
              <a:xfrm>
                <a:off x="5151343" y="1444832"/>
                <a:ext cx="3051363" cy="822352"/>
                <a:chOff x="8552116" y="4630388"/>
                <a:chExt cx="1343025" cy="361950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037CB215-2605-4F71-B1C1-AFEB349F3692}"/>
                    </a:ext>
                  </a:extLst>
                </p:cNvPr>
                <p:cNvSpPr/>
                <p:nvPr/>
              </p:nvSpPr>
              <p:spPr>
                <a:xfrm>
                  <a:off x="8552116" y="4630388"/>
                  <a:ext cx="1343025" cy="361950"/>
                </a:xfrm>
                <a:custGeom>
                  <a:avLst/>
                  <a:gdLst>
                    <a:gd name="connsiteX0" fmla="*/ 1160526 w 1343025"/>
                    <a:gd name="connsiteY0" fmla="*/ 0 h 361950"/>
                    <a:gd name="connsiteX1" fmla="*/ 1012698 w 1343025"/>
                    <a:gd name="connsiteY1" fmla="*/ 74676 h 361950"/>
                    <a:gd name="connsiteX2" fmla="*/ 0 w 1343025"/>
                    <a:gd name="connsiteY2" fmla="*/ 74676 h 361950"/>
                    <a:gd name="connsiteX3" fmla="*/ 0 w 1343025"/>
                    <a:gd name="connsiteY3" fmla="*/ 292703 h 361950"/>
                    <a:gd name="connsiteX4" fmla="*/ 1012698 w 1343025"/>
                    <a:gd name="connsiteY4" fmla="*/ 292703 h 361950"/>
                    <a:gd name="connsiteX5" fmla="*/ 1269511 w 1343025"/>
                    <a:gd name="connsiteY5" fmla="*/ 331394 h 361950"/>
                    <a:gd name="connsiteX6" fmla="*/ 1308202 w 1343025"/>
                    <a:gd name="connsiteY6" fmla="*/ 74581 h 361950"/>
                    <a:gd name="connsiteX7" fmla="*/ 1160526 w 1343025"/>
                    <a:gd name="connsiteY7" fmla="*/ 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3025" h="361950">
                      <a:moveTo>
                        <a:pt x="1160526" y="0"/>
                      </a:moveTo>
                      <a:cubicBezTo>
                        <a:pt x="1102176" y="-29"/>
                        <a:pt x="1047293" y="27689"/>
                        <a:pt x="1012698" y="74676"/>
                      </a:cubicBezTo>
                      <a:lnTo>
                        <a:pt x="0" y="74676"/>
                      </a:lnTo>
                      <a:lnTo>
                        <a:pt x="0" y="292703"/>
                      </a:lnTo>
                      <a:lnTo>
                        <a:pt x="1012698" y="292703"/>
                      </a:lnTo>
                      <a:cubicBezTo>
                        <a:pt x="1072934" y="374304"/>
                        <a:pt x="1187911" y="391620"/>
                        <a:pt x="1269511" y="331394"/>
                      </a:cubicBezTo>
                      <a:cubicBezTo>
                        <a:pt x="1351112" y="271158"/>
                        <a:pt x="1368428" y="156181"/>
                        <a:pt x="1308202" y="74581"/>
                      </a:cubicBezTo>
                      <a:cubicBezTo>
                        <a:pt x="1273597" y="27699"/>
                        <a:pt x="1218791" y="29"/>
                        <a:pt x="11605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0AC61B6-6A26-4C1F-84E7-A9829B82F7ED}"/>
                    </a:ext>
                  </a:extLst>
                </p:cNvPr>
                <p:cNvSpPr/>
                <p:nvPr/>
              </p:nvSpPr>
              <p:spPr>
                <a:xfrm>
                  <a:off x="9576721" y="4677822"/>
                  <a:ext cx="266700" cy="266700"/>
                </a:xfrm>
                <a:custGeom>
                  <a:avLst/>
                  <a:gdLst>
                    <a:gd name="connsiteX0" fmla="*/ 272605 w 266700"/>
                    <a:gd name="connsiteY0" fmla="*/ 136208 h 266700"/>
                    <a:gd name="connsiteX1" fmla="*/ 136398 w 266700"/>
                    <a:gd name="connsiteY1" fmla="*/ 272606 h 266700"/>
                    <a:gd name="connsiteX2" fmla="*/ 0 w 266700"/>
                    <a:gd name="connsiteY2" fmla="*/ 136398 h 266700"/>
                    <a:gd name="connsiteX3" fmla="*/ 136207 w 266700"/>
                    <a:gd name="connsiteY3" fmla="*/ 0 h 266700"/>
                    <a:gd name="connsiteX4" fmla="*/ 136398 w 266700"/>
                    <a:gd name="connsiteY4" fmla="*/ 0 h 266700"/>
                    <a:gd name="connsiteX5" fmla="*/ 272605 w 266700"/>
                    <a:gd name="connsiteY5" fmla="*/ 13620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00" h="266700">
                      <a:moveTo>
                        <a:pt x="272605" y="136208"/>
                      </a:moveTo>
                      <a:cubicBezTo>
                        <a:pt x="272653" y="211484"/>
                        <a:pt x="211674" y="272548"/>
                        <a:pt x="136398" y="272606"/>
                      </a:cubicBezTo>
                      <a:cubicBezTo>
                        <a:pt x="61122" y="272663"/>
                        <a:pt x="57" y="211674"/>
                        <a:pt x="0" y="136398"/>
                      </a:cubicBezTo>
                      <a:cubicBezTo>
                        <a:pt x="-48" y="61122"/>
                        <a:pt x="60931" y="57"/>
                        <a:pt x="136207" y="0"/>
                      </a:cubicBezTo>
                      <a:cubicBezTo>
                        <a:pt x="136274" y="0"/>
                        <a:pt x="136331" y="0"/>
                        <a:pt x="136398" y="0"/>
                      </a:cubicBezTo>
                      <a:cubicBezTo>
                        <a:pt x="211598" y="57"/>
                        <a:pt x="272558" y="61008"/>
                        <a:pt x="272605" y="136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2CA48B-205B-4A2F-8B52-7B584897E6B3}"/>
                  </a:ext>
                </a:extLst>
              </p:cNvPr>
              <p:cNvSpPr txBox="1"/>
              <p:nvPr/>
            </p:nvSpPr>
            <p:spPr>
              <a:xfrm>
                <a:off x="5699170" y="1732898"/>
                <a:ext cx="123225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Caption 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3CDBB2-E026-4AAB-8036-BC6F9241D9E8}"/>
                  </a:ext>
                </a:extLst>
              </p:cNvPr>
              <p:cNvSpPr txBox="1"/>
              <p:nvPr/>
            </p:nvSpPr>
            <p:spPr>
              <a:xfrm>
                <a:off x="2434938" y="1640130"/>
                <a:ext cx="24424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FA50E9D-F111-4A2C-AAD4-2A7E0EC1A3E0}"/>
                </a:ext>
              </a:extLst>
            </p:cNvPr>
            <p:cNvGrpSpPr/>
            <p:nvPr/>
          </p:nvGrpSpPr>
          <p:grpSpPr>
            <a:xfrm flipH="1">
              <a:off x="5928521" y="2500270"/>
              <a:ext cx="5767768" cy="822352"/>
              <a:chOff x="2434938" y="1444832"/>
              <a:chExt cx="5767768" cy="82235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B5E0760-1279-4A7C-91E7-1177EA79C67C}"/>
                  </a:ext>
                </a:extLst>
              </p:cNvPr>
              <p:cNvGrpSpPr/>
              <p:nvPr/>
            </p:nvGrpSpPr>
            <p:grpSpPr>
              <a:xfrm>
                <a:off x="5151343" y="1444832"/>
                <a:ext cx="3051363" cy="822352"/>
                <a:chOff x="8552116" y="4630388"/>
                <a:chExt cx="1343025" cy="361950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B2FD94B-7BC8-4DE7-A466-1A11CC9D4515}"/>
                    </a:ext>
                  </a:extLst>
                </p:cNvPr>
                <p:cNvSpPr/>
                <p:nvPr/>
              </p:nvSpPr>
              <p:spPr>
                <a:xfrm>
                  <a:off x="8552116" y="4630388"/>
                  <a:ext cx="1343025" cy="361950"/>
                </a:xfrm>
                <a:custGeom>
                  <a:avLst/>
                  <a:gdLst>
                    <a:gd name="connsiteX0" fmla="*/ 1160526 w 1343025"/>
                    <a:gd name="connsiteY0" fmla="*/ 0 h 361950"/>
                    <a:gd name="connsiteX1" fmla="*/ 1012698 w 1343025"/>
                    <a:gd name="connsiteY1" fmla="*/ 74676 h 361950"/>
                    <a:gd name="connsiteX2" fmla="*/ 0 w 1343025"/>
                    <a:gd name="connsiteY2" fmla="*/ 74676 h 361950"/>
                    <a:gd name="connsiteX3" fmla="*/ 0 w 1343025"/>
                    <a:gd name="connsiteY3" fmla="*/ 292703 h 361950"/>
                    <a:gd name="connsiteX4" fmla="*/ 1012698 w 1343025"/>
                    <a:gd name="connsiteY4" fmla="*/ 292703 h 361950"/>
                    <a:gd name="connsiteX5" fmla="*/ 1269511 w 1343025"/>
                    <a:gd name="connsiteY5" fmla="*/ 331394 h 361950"/>
                    <a:gd name="connsiteX6" fmla="*/ 1308202 w 1343025"/>
                    <a:gd name="connsiteY6" fmla="*/ 74581 h 361950"/>
                    <a:gd name="connsiteX7" fmla="*/ 1160526 w 1343025"/>
                    <a:gd name="connsiteY7" fmla="*/ 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3025" h="361950">
                      <a:moveTo>
                        <a:pt x="1160526" y="0"/>
                      </a:moveTo>
                      <a:cubicBezTo>
                        <a:pt x="1102176" y="-29"/>
                        <a:pt x="1047293" y="27689"/>
                        <a:pt x="1012698" y="74676"/>
                      </a:cubicBezTo>
                      <a:lnTo>
                        <a:pt x="0" y="74676"/>
                      </a:lnTo>
                      <a:lnTo>
                        <a:pt x="0" y="292703"/>
                      </a:lnTo>
                      <a:lnTo>
                        <a:pt x="1012698" y="292703"/>
                      </a:lnTo>
                      <a:cubicBezTo>
                        <a:pt x="1072934" y="374304"/>
                        <a:pt x="1187911" y="391620"/>
                        <a:pt x="1269511" y="331394"/>
                      </a:cubicBezTo>
                      <a:cubicBezTo>
                        <a:pt x="1351112" y="271158"/>
                        <a:pt x="1368428" y="156181"/>
                        <a:pt x="1308202" y="74581"/>
                      </a:cubicBezTo>
                      <a:cubicBezTo>
                        <a:pt x="1273597" y="27699"/>
                        <a:pt x="1218791" y="29"/>
                        <a:pt x="116052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40534D50-23DD-423C-8F2F-5EF796F45696}"/>
                    </a:ext>
                  </a:extLst>
                </p:cNvPr>
                <p:cNvSpPr/>
                <p:nvPr/>
              </p:nvSpPr>
              <p:spPr>
                <a:xfrm>
                  <a:off x="9576721" y="4677822"/>
                  <a:ext cx="266700" cy="266700"/>
                </a:xfrm>
                <a:custGeom>
                  <a:avLst/>
                  <a:gdLst>
                    <a:gd name="connsiteX0" fmla="*/ 272605 w 266700"/>
                    <a:gd name="connsiteY0" fmla="*/ 136208 h 266700"/>
                    <a:gd name="connsiteX1" fmla="*/ 136398 w 266700"/>
                    <a:gd name="connsiteY1" fmla="*/ 272606 h 266700"/>
                    <a:gd name="connsiteX2" fmla="*/ 0 w 266700"/>
                    <a:gd name="connsiteY2" fmla="*/ 136398 h 266700"/>
                    <a:gd name="connsiteX3" fmla="*/ 136207 w 266700"/>
                    <a:gd name="connsiteY3" fmla="*/ 0 h 266700"/>
                    <a:gd name="connsiteX4" fmla="*/ 136398 w 266700"/>
                    <a:gd name="connsiteY4" fmla="*/ 0 h 266700"/>
                    <a:gd name="connsiteX5" fmla="*/ 272605 w 266700"/>
                    <a:gd name="connsiteY5" fmla="*/ 13620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00" h="266700">
                      <a:moveTo>
                        <a:pt x="272605" y="136208"/>
                      </a:moveTo>
                      <a:cubicBezTo>
                        <a:pt x="272653" y="211484"/>
                        <a:pt x="211674" y="272548"/>
                        <a:pt x="136398" y="272606"/>
                      </a:cubicBezTo>
                      <a:cubicBezTo>
                        <a:pt x="61122" y="272663"/>
                        <a:pt x="57" y="211674"/>
                        <a:pt x="0" y="136398"/>
                      </a:cubicBezTo>
                      <a:cubicBezTo>
                        <a:pt x="-48" y="61122"/>
                        <a:pt x="60931" y="57"/>
                        <a:pt x="136207" y="0"/>
                      </a:cubicBezTo>
                      <a:cubicBezTo>
                        <a:pt x="136274" y="0"/>
                        <a:pt x="136331" y="0"/>
                        <a:pt x="136398" y="0"/>
                      </a:cubicBezTo>
                      <a:cubicBezTo>
                        <a:pt x="211598" y="57"/>
                        <a:pt x="272558" y="61008"/>
                        <a:pt x="272605" y="136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51619F-0474-4CF5-ACAE-B74ACFFC0C33}"/>
                  </a:ext>
                </a:extLst>
              </p:cNvPr>
              <p:cNvSpPr txBox="1"/>
              <p:nvPr/>
            </p:nvSpPr>
            <p:spPr>
              <a:xfrm>
                <a:off x="5699170" y="1732898"/>
                <a:ext cx="123225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Caption 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B57A08-01B2-490E-8EBF-8668D7C362E1}"/>
                  </a:ext>
                </a:extLst>
              </p:cNvPr>
              <p:cNvSpPr txBox="1"/>
              <p:nvPr/>
            </p:nvSpPr>
            <p:spPr>
              <a:xfrm>
                <a:off x="2434938" y="1640130"/>
                <a:ext cx="24424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EC39A6-B3FA-4BFD-A026-4C447DB3B455}"/>
                </a:ext>
              </a:extLst>
            </p:cNvPr>
            <p:cNvGrpSpPr/>
            <p:nvPr/>
          </p:nvGrpSpPr>
          <p:grpSpPr>
            <a:xfrm>
              <a:off x="3212116" y="3555708"/>
              <a:ext cx="5767768" cy="822352"/>
              <a:chOff x="2434938" y="1444832"/>
              <a:chExt cx="5767768" cy="82235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4BC94B6-582F-47DD-9A5A-041AC07274FB}"/>
                  </a:ext>
                </a:extLst>
              </p:cNvPr>
              <p:cNvGrpSpPr/>
              <p:nvPr/>
            </p:nvGrpSpPr>
            <p:grpSpPr>
              <a:xfrm>
                <a:off x="5151343" y="1444832"/>
                <a:ext cx="3051363" cy="822352"/>
                <a:chOff x="8552116" y="4630388"/>
                <a:chExt cx="1343025" cy="361950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DA778B4D-DD1E-4F2F-A8A5-A7FF3B7B4F29}"/>
                    </a:ext>
                  </a:extLst>
                </p:cNvPr>
                <p:cNvSpPr/>
                <p:nvPr/>
              </p:nvSpPr>
              <p:spPr>
                <a:xfrm>
                  <a:off x="8552116" y="4630388"/>
                  <a:ext cx="1343025" cy="361950"/>
                </a:xfrm>
                <a:custGeom>
                  <a:avLst/>
                  <a:gdLst>
                    <a:gd name="connsiteX0" fmla="*/ 1160526 w 1343025"/>
                    <a:gd name="connsiteY0" fmla="*/ 0 h 361950"/>
                    <a:gd name="connsiteX1" fmla="*/ 1012698 w 1343025"/>
                    <a:gd name="connsiteY1" fmla="*/ 74676 h 361950"/>
                    <a:gd name="connsiteX2" fmla="*/ 0 w 1343025"/>
                    <a:gd name="connsiteY2" fmla="*/ 74676 h 361950"/>
                    <a:gd name="connsiteX3" fmla="*/ 0 w 1343025"/>
                    <a:gd name="connsiteY3" fmla="*/ 292703 h 361950"/>
                    <a:gd name="connsiteX4" fmla="*/ 1012698 w 1343025"/>
                    <a:gd name="connsiteY4" fmla="*/ 292703 h 361950"/>
                    <a:gd name="connsiteX5" fmla="*/ 1269511 w 1343025"/>
                    <a:gd name="connsiteY5" fmla="*/ 331394 h 361950"/>
                    <a:gd name="connsiteX6" fmla="*/ 1308202 w 1343025"/>
                    <a:gd name="connsiteY6" fmla="*/ 74581 h 361950"/>
                    <a:gd name="connsiteX7" fmla="*/ 1160526 w 1343025"/>
                    <a:gd name="connsiteY7" fmla="*/ 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3025" h="361950">
                      <a:moveTo>
                        <a:pt x="1160526" y="0"/>
                      </a:moveTo>
                      <a:cubicBezTo>
                        <a:pt x="1102176" y="-29"/>
                        <a:pt x="1047293" y="27689"/>
                        <a:pt x="1012698" y="74676"/>
                      </a:cubicBezTo>
                      <a:lnTo>
                        <a:pt x="0" y="74676"/>
                      </a:lnTo>
                      <a:lnTo>
                        <a:pt x="0" y="292703"/>
                      </a:lnTo>
                      <a:lnTo>
                        <a:pt x="1012698" y="292703"/>
                      </a:lnTo>
                      <a:cubicBezTo>
                        <a:pt x="1072934" y="374304"/>
                        <a:pt x="1187911" y="391620"/>
                        <a:pt x="1269511" y="331394"/>
                      </a:cubicBezTo>
                      <a:cubicBezTo>
                        <a:pt x="1351112" y="271158"/>
                        <a:pt x="1368428" y="156181"/>
                        <a:pt x="1308202" y="74581"/>
                      </a:cubicBezTo>
                      <a:cubicBezTo>
                        <a:pt x="1273597" y="27699"/>
                        <a:pt x="1218791" y="29"/>
                        <a:pt x="11605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F6E28F0A-57C2-4BA0-8F4A-BF9CD9BF44F8}"/>
                    </a:ext>
                  </a:extLst>
                </p:cNvPr>
                <p:cNvSpPr/>
                <p:nvPr/>
              </p:nvSpPr>
              <p:spPr>
                <a:xfrm>
                  <a:off x="9576721" y="4677822"/>
                  <a:ext cx="266700" cy="266700"/>
                </a:xfrm>
                <a:custGeom>
                  <a:avLst/>
                  <a:gdLst>
                    <a:gd name="connsiteX0" fmla="*/ 272605 w 266700"/>
                    <a:gd name="connsiteY0" fmla="*/ 136208 h 266700"/>
                    <a:gd name="connsiteX1" fmla="*/ 136398 w 266700"/>
                    <a:gd name="connsiteY1" fmla="*/ 272606 h 266700"/>
                    <a:gd name="connsiteX2" fmla="*/ 0 w 266700"/>
                    <a:gd name="connsiteY2" fmla="*/ 136398 h 266700"/>
                    <a:gd name="connsiteX3" fmla="*/ 136207 w 266700"/>
                    <a:gd name="connsiteY3" fmla="*/ 0 h 266700"/>
                    <a:gd name="connsiteX4" fmla="*/ 136398 w 266700"/>
                    <a:gd name="connsiteY4" fmla="*/ 0 h 266700"/>
                    <a:gd name="connsiteX5" fmla="*/ 272605 w 266700"/>
                    <a:gd name="connsiteY5" fmla="*/ 13620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00" h="266700">
                      <a:moveTo>
                        <a:pt x="272605" y="136208"/>
                      </a:moveTo>
                      <a:cubicBezTo>
                        <a:pt x="272653" y="211484"/>
                        <a:pt x="211674" y="272548"/>
                        <a:pt x="136398" y="272606"/>
                      </a:cubicBezTo>
                      <a:cubicBezTo>
                        <a:pt x="61122" y="272663"/>
                        <a:pt x="57" y="211674"/>
                        <a:pt x="0" y="136398"/>
                      </a:cubicBezTo>
                      <a:cubicBezTo>
                        <a:pt x="-48" y="61122"/>
                        <a:pt x="60931" y="57"/>
                        <a:pt x="136207" y="0"/>
                      </a:cubicBezTo>
                      <a:cubicBezTo>
                        <a:pt x="136274" y="0"/>
                        <a:pt x="136331" y="0"/>
                        <a:pt x="136398" y="0"/>
                      </a:cubicBezTo>
                      <a:cubicBezTo>
                        <a:pt x="211598" y="57"/>
                        <a:pt x="272558" y="61008"/>
                        <a:pt x="272605" y="136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930FEE-6423-4A1B-AF28-2B33F281CC92}"/>
                  </a:ext>
                </a:extLst>
              </p:cNvPr>
              <p:cNvSpPr txBox="1"/>
              <p:nvPr/>
            </p:nvSpPr>
            <p:spPr>
              <a:xfrm>
                <a:off x="5699170" y="1732898"/>
                <a:ext cx="123225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Caption 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FB50E6-A978-424E-B215-C56C208A1B04}"/>
                  </a:ext>
                </a:extLst>
              </p:cNvPr>
              <p:cNvSpPr txBox="1"/>
              <p:nvPr/>
            </p:nvSpPr>
            <p:spPr>
              <a:xfrm>
                <a:off x="2434938" y="1640130"/>
                <a:ext cx="24424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4FACF64-E355-46CF-A124-BD04A53D304E}"/>
                </a:ext>
              </a:extLst>
            </p:cNvPr>
            <p:cNvGrpSpPr/>
            <p:nvPr/>
          </p:nvGrpSpPr>
          <p:grpSpPr>
            <a:xfrm flipH="1">
              <a:off x="5928521" y="4611146"/>
              <a:ext cx="5767768" cy="822352"/>
              <a:chOff x="2434938" y="1444832"/>
              <a:chExt cx="5767768" cy="822352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0D70AB4-A7E8-4A84-8888-9C77AE6E0E02}"/>
                  </a:ext>
                </a:extLst>
              </p:cNvPr>
              <p:cNvGrpSpPr/>
              <p:nvPr/>
            </p:nvGrpSpPr>
            <p:grpSpPr>
              <a:xfrm>
                <a:off x="5151343" y="1444832"/>
                <a:ext cx="3051363" cy="822352"/>
                <a:chOff x="8552116" y="4630388"/>
                <a:chExt cx="1343025" cy="36195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B992597-09FA-44BC-A674-00AAD19F9E47}"/>
                    </a:ext>
                  </a:extLst>
                </p:cNvPr>
                <p:cNvSpPr/>
                <p:nvPr/>
              </p:nvSpPr>
              <p:spPr>
                <a:xfrm>
                  <a:off x="8552116" y="4630388"/>
                  <a:ext cx="1343025" cy="361950"/>
                </a:xfrm>
                <a:custGeom>
                  <a:avLst/>
                  <a:gdLst>
                    <a:gd name="connsiteX0" fmla="*/ 1160526 w 1343025"/>
                    <a:gd name="connsiteY0" fmla="*/ 0 h 361950"/>
                    <a:gd name="connsiteX1" fmla="*/ 1012698 w 1343025"/>
                    <a:gd name="connsiteY1" fmla="*/ 74676 h 361950"/>
                    <a:gd name="connsiteX2" fmla="*/ 0 w 1343025"/>
                    <a:gd name="connsiteY2" fmla="*/ 74676 h 361950"/>
                    <a:gd name="connsiteX3" fmla="*/ 0 w 1343025"/>
                    <a:gd name="connsiteY3" fmla="*/ 292703 h 361950"/>
                    <a:gd name="connsiteX4" fmla="*/ 1012698 w 1343025"/>
                    <a:gd name="connsiteY4" fmla="*/ 292703 h 361950"/>
                    <a:gd name="connsiteX5" fmla="*/ 1269511 w 1343025"/>
                    <a:gd name="connsiteY5" fmla="*/ 331394 h 361950"/>
                    <a:gd name="connsiteX6" fmla="*/ 1308202 w 1343025"/>
                    <a:gd name="connsiteY6" fmla="*/ 74581 h 361950"/>
                    <a:gd name="connsiteX7" fmla="*/ 1160526 w 1343025"/>
                    <a:gd name="connsiteY7" fmla="*/ 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3025" h="361950">
                      <a:moveTo>
                        <a:pt x="1160526" y="0"/>
                      </a:moveTo>
                      <a:cubicBezTo>
                        <a:pt x="1102176" y="-29"/>
                        <a:pt x="1047293" y="27689"/>
                        <a:pt x="1012698" y="74676"/>
                      </a:cubicBezTo>
                      <a:lnTo>
                        <a:pt x="0" y="74676"/>
                      </a:lnTo>
                      <a:lnTo>
                        <a:pt x="0" y="292703"/>
                      </a:lnTo>
                      <a:lnTo>
                        <a:pt x="1012698" y="292703"/>
                      </a:lnTo>
                      <a:cubicBezTo>
                        <a:pt x="1072934" y="374304"/>
                        <a:pt x="1187911" y="391620"/>
                        <a:pt x="1269511" y="331394"/>
                      </a:cubicBezTo>
                      <a:cubicBezTo>
                        <a:pt x="1351112" y="271158"/>
                        <a:pt x="1368428" y="156181"/>
                        <a:pt x="1308202" y="74581"/>
                      </a:cubicBezTo>
                      <a:cubicBezTo>
                        <a:pt x="1273597" y="27699"/>
                        <a:pt x="1218791" y="29"/>
                        <a:pt x="116052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E061AF1B-F6B8-48DF-9FF5-A58BC2DD484E}"/>
                    </a:ext>
                  </a:extLst>
                </p:cNvPr>
                <p:cNvSpPr/>
                <p:nvPr/>
              </p:nvSpPr>
              <p:spPr>
                <a:xfrm>
                  <a:off x="9576721" y="4677822"/>
                  <a:ext cx="266700" cy="266700"/>
                </a:xfrm>
                <a:custGeom>
                  <a:avLst/>
                  <a:gdLst>
                    <a:gd name="connsiteX0" fmla="*/ 272605 w 266700"/>
                    <a:gd name="connsiteY0" fmla="*/ 136208 h 266700"/>
                    <a:gd name="connsiteX1" fmla="*/ 136398 w 266700"/>
                    <a:gd name="connsiteY1" fmla="*/ 272606 h 266700"/>
                    <a:gd name="connsiteX2" fmla="*/ 0 w 266700"/>
                    <a:gd name="connsiteY2" fmla="*/ 136398 h 266700"/>
                    <a:gd name="connsiteX3" fmla="*/ 136207 w 266700"/>
                    <a:gd name="connsiteY3" fmla="*/ 0 h 266700"/>
                    <a:gd name="connsiteX4" fmla="*/ 136398 w 266700"/>
                    <a:gd name="connsiteY4" fmla="*/ 0 h 266700"/>
                    <a:gd name="connsiteX5" fmla="*/ 272605 w 266700"/>
                    <a:gd name="connsiteY5" fmla="*/ 13620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00" h="266700">
                      <a:moveTo>
                        <a:pt x="272605" y="136208"/>
                      </a:moveTo>
                      <a:cubicBezTo>
                        <a:pt x="272653" y="211484"/>
                        <a:pt x="211674" y="272548"/>
                        <a:pt x="136398" y="272606"/>
                      </a:cubicBezTo>
                      <a:cubicBezTo>
                        <a:pt x="61122" y="272663"/>
                        <a:pt x="57" y="211674"/>
                        <a:pt x="0" y="136398"/>
                      </a:cubicBezTo>
                      <a:cubicBezTo>
                        <a:pt x="-48" y="61122"/>
                        <a:pt x="60931" y="57"/>
                        <a:pt x="136207" y="0"/>
                      </a:cubicBezTo>
                      <a:cubicBezTo>
                        <a:pt x="136274" y="0"/>
                        <a:pt x="136331" y="0"/>
                        <a:pt x="136398" y="0"/>
                      </a:cubicBezTo>
                      <a:cubicBezTo>
                        <a:pt x="211598" y="57"/>
                        <a:pt x="272558" y="61008"/>
                        <a:pt x="272605" y="136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469CDA-D2C6-4F3F-9C36-EEAFA99BF4B1}"/>
                  </a:ext>
                </a:extLst>
              </p:cNvPr>
              <p:cNvSpPr txBox="1"/>
              <p:nvPr/>
            </p:nvSpPr>
            <p:spPr>
              <a:xfrm>
                <a:off x="5699170" y="1732898"/>
                <a:ext cx="123225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Caption 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03C24C-A054-4C71-BEB2-2DF599BF2A80}"/>
                  </a:ext>
                </a:extLst>
              </p:cNvPr>
              <p:cNvSpPr txBox="1"/>
              <p:nvPr/>
            </p:nvSpPr>
            <p:spPr>
              <a:xfrm>
                <a:off x="2434938" y="1640130"/>
                <a:ext cx="24424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E7C545E-594D-4BC5-8054-109E4CFE6AF7}"/>
                </a:ext>
              </a:extLst>
            </p:cNvPr>
            <p:cNvGrpSpPr/>
            <p:nvPr/>
          </p:nvGrpSpPr>
          <p:grpSpPr>
            <a:xfrm>
              <a:off x="3212116" y="5666582"/>
              <a:ext cx="5767768" cy="822352"/>
              <a:chOff x="2434938" y="1444832"/>
              <a:chExt cx="5767768" cy="82235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20A7D3D-E5B2-4A37-90FC-52E00E09E07C}"/>
                  </a:ext>
                </a:extLst>
              </p:cNvPr>
              <p:cNvGrpSpPr/>
              <p:nvPr/>
            </p:nvGrpSpPr>
            <p:grpSpPr>
              <a:xfrm>
                <a:off x="5151343" y="1444832"/>
                <a:ext cx="3051363" cy="822352"/>
                <a:chOff x="8552116" y="4630388"/>
                <a:chExt cx="1343025" cy="361950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9C3731F-4AE3-423C-A9E7-376EF7A6DF21}"/>
                    </a:ext>
                  </a:extLst>
                </p:cNvPr>
                <p:cNvSpPr/>
                <p:nvPr/>
              </p:nvSpPr>
              <p:spPr>
                <a:xfrm>
                  <a:off x="8552116" y="4630388"/>
                  <a:ext cx="1343025" cy="361950"/>
                </a:xfrm>
                <a:custGeom>
                  <a:avLst/>
                  <a:gdLst>
                    <a:gd name="connsiteX0" fmla="*/ 1160526 w 1343025"/>
                    <a:gd name="connsiteY0" fmla="*/ 0 h 361950"/>
                    <a:gd name="connsiteX1" fmla="*/ 1012698 w 1343025"/>
                    <a:gd name="connsiteY1" fmla="*/ 74676 h 361950"/>
                    <a:gd name="connsiteX2" fmla="*/ 0 w 1343025"/>
                    <a:gd name="connsiteY2" fmla="*/ 74676 h 361950"/>
                    <a:gd name="connsiteX3" fmla="*/ 0 w 1343025"/>
                    <a:gd name="connsiteY3" fmla="*/ 292703 h 361950"/>
                    <a:gd name="connsiteX4" fmla="*/ 1012698 w 1343025"/>
                    <a:gd name="connsiteY4" fmla="*/ 292703 h 361950"/>
                    <a:gd name="connsiteX5" fmla="*/ 1269511 w 1343025"/>
                    <a:gd name="connsiteY5" fmla="*/ 331394 h 361950"/>
                    <a:gd name="connsiteX6" fmla="*/ 1308202 w 1343025"/>
                    <a:gd name="connsiteY6" fmla="*/ 74581 h 361950"/>
                    <a:gd name="connsiteX7" fmla="*/ 1160526 w 1343025"/>
                    <a:gd name="connsiteY7" fmla="*/ 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3025" h="361950">
                      <a:moveTo>
                        <a:pt x="1160526" y="0"/>
                      </a:moveTo>
                      <a:cubicBezTo>
                        <a:pt x="1102176" y="-29"/>
                        <a:pt x="1047293" y="27689"/>
                        <a:pt x="1012698" y="74676"/>
                      </a:cubicBezTo>
                      <a:lnTo>
                        <a:pt x="0" y="74676"/>
                      </a:lnTo>
                      <a:lnTo>
                        <a:pt x="0" y="292703"/>
                      </a:lnTo>
                      <a:lnTo>
                        <a:pt x="1012698" y="292703"/>
                      </a:lnTo>
                      <a:cubicBezTo>
                        <a:pt x="1072934" y="374304"/>
                        <a:pt x="1187911" y="391620"/>
                        <a:pt x="1269511" y="331394"/>
                      </a:cubicBezTo>
                      <a:cubicBezTo>
                        <a:pt x="1351112" y="271158"/>
                        <a:pt x="1368428" y="156181"/>
                        <a:pt x="1308202" y="74581"/>
                      </a:cubicBezTo>
                      <a:cubicBezTo>
                        <a:pt x="1273597" y="27699"/>
                        <a:pt x="1218791" y="29"/>
                        <a:pt x="11605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14010403-3EF6-44B8-A3CC-1DEB0E95963A}"/>
                    </a:ext>
                  </a:extLst>
                </p:cNvPr>
                <p:cNvSpPr/>
                <p:nvPr/>
              </p:nvSpPr>
              <p:spPr>
                <a:xfrm>
                  <a:off x="9576721" y="4677822"/>
                  <a:ext cx="266700" cy="266700"/>
                </a:xfrm>
                <a:custGeom>
                  <a:avLst/>
                  <a:gdLst>
                    <a:gd name="connsiteX0" fmla="*/ 272605 w 266700"/>
                    <a:gd name="connsiteY0" fmla="*/ 136208 h 266700"/>
                    <a:gd name="connsiteX1" fmla="*/ 136398 w 266700"/>
                    <a:gd name="connsiteY1" fmla="*/ 272606 h 266700"/>
                    <a:gd name="connsiteX2" fmla="*/ 0 w 266700"/>
                    <a:gd name="connsiteY2" fmla="*/ 136398 h 266700"/>
                    <a:gd name="connsiteX3" fmla="*/ 136207 w 266700"/>
                    <a:gd name="connsiteY3" fmla="*/ 0 h 266700"/>
                    <a:gd name="connsiteX4" fmla="*/ 136398 w 266700"/>
                    <a:gd name="connsiteY4" fmla="*/ 0 h 266700"/>
                    <a:gd name="connsiteX5" fmla="*/ 272605 w 266700"/>
                    <a:gd name="connsiteY5" fmla="*/ 13620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00" h="266700">
                      <a:moveTo>
                        <a:pt x="272605" y="136208"/>
                      </a:moveTo>
                      <a:cubicBezTo>
                        <a:pt x="272653" y="211484"/>
                        <a:pt x="211674" y="272548"/>
                        <a:pt x="136398" y="272606"/>
                      </a:cubicBezTo>
                      <a:cubicBezTo>
                        <a:pt x="61122" y="272663"/>
                        <a:pt x="57" y="211674"/>
                        <a:pt x="0" y="136398"/>
                      </a:cubicBezTo>
                      <a:cubicBezTo>
                        <a:pt x="-48" y="61122"/>
                        <a:pt x="60931" y="57"/>
                        <a:pt x="136207" y="0"/>
                      </a:cubicBezTo>
                      <a:cubicBezTo>
                        <a:pt x="136274" y="0"/>
                        <a:pt x="136331" y="0"/>
                        <a:pt x="136398" y="0"/>
                      </a:cubicBezTo>
                      <a:cubicBezTo>
                        <a:pt x="211598" y="57"/>
                        <a:pt x="272558" y="61008"/>
                        <a:pt x="272605" y="136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DE7A2D-0404-4805-9679-0E961D27A5D9}"/>
                  </a:ext>
                </a:extLst>
              </p:cNvPr>
              <p:cNvSpPr txBox="1"/>
              <p:nvPr/>
            </p:nvSpPr>
            <p:spPr>
              <a:xfrm>
                <a:off x="5699170" y="1732898"/>
                <a:ext cx="123225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Caption 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CCB341-BE3F-480A-9D4D-F03EDDBD0DFA}"/>
                  </a:ext>
                </a:extLst>
              </p:cNvPr>
              <p:cNvSpPr txBox="1"/>
              <p:nvPr/>
            </p:nvSpPr>
            <p:spPr>
              <a:xfrm>
                <a:off x="2434938" y="1640130"/>
                <a:ext cx="24424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r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</p:grpSp>
      <p:pic>
        <p:nvPicPr>
          <p:cNvPr id="46" name="Graphic 45" descr="Bar graph with upward trend">
            <a:extLst>
              <a:ext uri="{FF2B5EF4-FFF2-40B4-BE49-F238E27FC236}">
                <a16:creationId xmlns:a16="http://schemas.microsoft.com/office/drawing/2014/main" id="{0F988703-FDEE-41A2-A70F-B9538D72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2470" y="4856326"/>
            <a:ext cx="331121" cy="331121"/>
          </a:xfrm>
          <a:prstGeom prst="rect">
            <a:avLst/>
          </a:prstGeom>
        </p:spPr>
      </p:pic>
      <p:pic>
        <p:nvPicPr>
          <p:cNvPr id="47" name="Graphic 46" descr="Bullseye">
            <a:extLst>
              <a:ext uri="{FF2B5EF4-FFF2-40B4-BE49-F238E27FC236}">
                <a16:creationId xmlns:a16="http://schemas.microsoft.com/office/drawing/2014/main" id="{D44BB22E-6913-4EAA-A808-9C7E55D61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0493" y="3774443"/>
            <a:ext cx="380556" cy="380556"/>
          </a:xfrm>
          <a:prstGeom prst="rect">
            <a:avLst/>
          </a:prstGeom>
        </p:spPr>
      </p:pic>
      <p:pic>
        <p:nvPicPr>
          <p:cNvPr id="48" name="Graphic 47" descr="Briefcase">
            <a:extLst>
              <a:ext uri="{FF2B5EF4-FFF2-40B4-BE49-F238E27FC236}">
                <a16:creationId xmlns:a16="http://schemas.microsoft.com/office/drawing/2014/main" id="{2D5173B9-BFF2-4A62-8281-C39E076EF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1246" y="2768173"/>
            <a:ext cx="324341" cy="324341"/>
          </a:xfrm>
          <a:prstGeom prst="rect">
            <a:avLst/>
          </a:prstGeom>
        </p:spPr>
      </p:pic>
      <p:pic>
        <p:nvPicPr>
          <p:cNvPr id="49" name="Graphic 48" descr="Lightbulb">
            <a:extLst>
              <a:ext uri="{FF2B5EF4-FFF2-40B4-BE49-F238E27FC236}">
                <a16:creationId xmlns:a16="http://schemas.microsoft.com/office/drawing/2014/main" id="{97B98F36-9B77-4580-BFAE-A3A3959C7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0152" y="1661678"/>
            <a:ext cx="422097" cy="422097"/>
          </a:xfrm>
          <a:prstGeom prst="rect">
            <a:avLst/>
          </a:prstGeom>
        </p:spPr>
      </p:pic>
      <p:pic>
        <p:nvPicPr>
          <p:cNvPr id="50" name="Graphic 49" descr="Money">
            <a:extLst>
              <a:ext uri="{FF2B5EF4-FFF2-40B4-BE49-F238E27FC236}">
                <a16:creationId xmlns:a16="http://schemas.microsoft.com/office/drawing/2014/main" id="{DE602AFE-05B7-4262-941B-6263EFC55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151" y="5909216"/>
            <a:ext cx="422097" cy="4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21205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Process of business presentation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6E01279-8FCE-45AC-A189-C4EC142019E6}"/>
              </a:ext>
            </a:extLst>
          </p:cNvPr>
          <p:cNvGrpSpPr/>
          <p:nvPr/>
        </p:nvGrpSpPr>
        <p:grpSpPr>
          <a:xfrm>
            <a:off x="7295425" y="1463278"/>
            <a:ext cx="3852910" cy="4637489"/>
            <a:chOff x="7295425" y="1471893"/>
            <a:chExt cx="3852910" cy="4637489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A44607E-91AF-488E-8870-723B5356E121}"/>
                </a:ext>
              </a:extLst>
            </p:cNvPr>
            <p:cNvGrpSpPr/>
            <p:nvPr/>
          </p:nvGrpSpPr>
          <p:grpSpPr>
            <a:xfrm>
              <a:off x="7295425" y="1471893"/>
              <a:ext cx="3852910" cy="723275"/>
              <a:chOff x="7180729" y="2420470"/>
              <a:chExt cx="3852910" cy="723275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9CC9D4F2-5F0D-4C5E-AAF3-884E24EC3604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838926E9-21D1-46E3-BB96-AD76E96A7E4D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1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9B099A6-7B4C-41E5-8F1B-CC7BB60E6441}"/>
                </a:ext>
              </a:extLst>
            </p:cNvPr>
            <p:cNvGrpSpPr/>
            <p:nvPr/>
          </p:nvGrpSpPr>
          <p:grpSpPr>
            <a:xfrm>
              <a:off x="7295425" y="2776631"/>
              <a:ext cx="3852910" cy="723275"/>
              <a:chOff x="7180729" y="2420470"/>
              <a:chExt cx="3852910" cy="723275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08A944C-B820-4FB5-8CF7-14A6B88FE91B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40FEB68E-AD7F-4428-ACDD-FA3B25C364B6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2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065780F9-E17A-48B3-9234-8D1EC8DC7B2E}"/>
                </a:ext>
              </a:extLst>
            </p:cNvPr>
            <p:cNvGrpSpPr/>
            <p:nvPr/>
          </p:nvGrpSpPr>
          <p:grpSpPr>
            <a:xfrm>
              <a:off x="7295425" y="4081369"/>
              <a:ext cx="3852910" cy="723275"/>
              <a:chOff x="7180729" y="2420470"/>
              <a:chExt cx="3852910" cy="723275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CE7B01E4-C549-4A56-98D1-769181ADAC13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F050CD9-1836-4E96-A3A1-7A2E4B21F6E9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3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AA45970-47B9-4620-ACE9-3364A8D72048}"/>
                </a:ext>
              </a:extLst>
            </p:cNvPr>
            <p:cNvGrpSpPr/>
            <p:nvPr/>
          </p:nvGrpSpPr>
          <p:grpSpPr>
            <a:xfrm>
              <a:off x="7295425" y="5386107"/>
              <a:ext cx="3852910" cy="723275"/>
              <a:chOff x="7180729" y="2420470"/>
              <a:chExt cx="3852910" cy="723275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93A3C6FF-E0CB-4EE2-9BE2-0DE4103EB8B9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1F0D0821-2133-46A0-9224-70C5760F69FE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4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C927671-78F8-47D5-9F62-1E30DB104B50}"/>
              </a:ext>
            </a:extLst>
          </p:cNvPr>
          <p:cNvGrpSpPr/>
          <p:nvPr/>
        </p:nvGrpSpPr>
        <p:grpSpPr>
          <a:xfrm>
            <a:off x="1365861" y="1629549"/>
            <a:ext cx="4174728" cy="4304946"/>
            <a:chOff x="1365861" y="1629549"/>
            <a:chExt cx="4174728" cy="4304946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AB71676C-D75E-478A-978C-5919907D63BC}"/>
                </a:ext>
              </a:extLst>
            </p:cNvPr>
            <p:cNvGrpSpPr/>
            <p:nvPr/>
          </p:nvGrpSpPr>
          <p:grpSpPr>
            <a:xfrm>
              <a:off x="1365861" y="1629549"/>
              <a:ext cx="4174728" cy="4304946"/>
              <a:chOff x="2589142" y="1737051"/>
              <a:chExt cx="4174728" cy="430494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9E9967F-1E8E-4939-9710-B5430BA2CEEF}"/>
                  </a:ext>
                </a:extLst>
              </p:cNvPr>
              <p:cNvSpPr/>
              <p:nvPr/>
            </p:nvSpPr>
            <p:spPr>
              <a:xfrm>
                <a:off x="3622361" y="2283914"/>
                <a:ext cx="2217006" cy="1015263"/>
              </a:xfrm>
              <a:custGeom>
                <a:avLst/>
                <a:gdLst>
                  <a:gd name="connsiteX0" fmla="*/ 213927 w 1019175"/>
                  <a:gd name="connsiteY0" fmla="*/ 455101 h 466725"/>
                  <a:gd name="connsiteX1" fmla="*/ 269363 w 1019175"/>
                  <a:gd name="connsiteY1" fmla="*/ 457578 h 466725"/>
                  <a:gd name="connsiteX2" fmla="*/ 756662 w 1019175"/>
                  <a:gd name="connsiteY2" fmla="*/ 457578 h 466725"/>
                  <a:gd name="connsiteX3" fmla="*/ 812097 w 1019175"/>
                  <a:gd name="connsiteY3" fmla="*/ 455101 h 466725"/>
                  <a:gd name="connsiteX4" fmla="*/ 1014027 w 1019175"/>
                  <a:gd name="connsiteY4" fmla="*/ 253171 h 466725"/>
                  <a:gd name="connsiteX5" fmla="*/ 1013818 w 1019175"/>
                  <a:gd name="connsiteY5" fmla="*/ 194711 h 466725"/>
                  <a:gd name="connsiteX6" fmla="*/ 1012598 w 1019175"/>
                  <a:gd name="connsiteY6" fmla="*/ 193545 h 466725"/>
                  <a:gd name="connsiteX7" fmla="*/ 13521 w 1019175"/>
                  <a:gd name="connsiteY7" fmla="*/ 193545 h 466725"/>
                  <a:gd name="connsiteX8" fmla="*/ 10654 w 1019175"/>
                  <a:gd name="connsiteY8" fmla="*/ 251666 h 466725"/>
                  <a:gd name="connsiteX9" fmla="*/ 12092 w 1019175"/>
                  <a:gd name="connsiteY9" fmla="*/ 253171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175" h="466725">
                    <a:moveTo>
                      <a:pt x="213927" y="455101"/>
                    </a:moveTo>
                    <a:cubicBezTo>
                      <a:pt x="228929" y="470275"/>
                      <a:pt x="253075" y="471351"/>
                      <a:pt x="269363" y="457578"/>
                    </a:cubicBezTo>
                    <a:cubicBezTo>
                      <a:pt x="409390" y="336933"/>
                      <a:pt x="616635" y="336933"/>
                      <a:pt x="756662" y="457578"/>
                    </a:cubicBezTo>
                    <a:cubicBezTo>
                      <a:pt x="772949" y="471351"/>
                      <a:pt x="797095" y="470275"/>
                      <a:pt x="812097" y="455101"/>
                    </a:cubicBezTo>
                    <a:lnTo>
                      <a:pt x="1014027" y="253171"/>
                    </a:lnTo>
                    <a:cubicBezTo>
                      <a:pt x="1030115" y="236971"/>
                      <a:pt x="1030020" y="210797"/>
                      <a:pt x="1013818" y="194711"/>
                    </a:cubicBezTo>
                    <a:cubicBezTo>
                      <a:pt x="1013417" y="194314"/>
                      <a:pt x="1013018" y="193925"/>
                      <a:pt x="1012598" y="193545"/>
                    </a:cubicBezTo>
                    <a:cubicBezTo>
                      <a:pt x="729563" y="-64515"/>
                      <a:pt x="296556" y="-64515"/>
                      <a:pt x="13521" y="193545"/>
                    </a:cubicBezTo>
                    <a:cubicBezTo>
                      <a:pt x="-3319" y="208804"/>
                      <a:pt x="-4605" y="234826"/>
                      <a:pt x="10654" y="251666"/>
                    </a:cubicBezTo>
                    <a:cubicBezTo>
                      <a:pt x="11121" y="252180"/>
                      <a:pt x="11597" y="252682"/>
                      <a:pt x="12092" y="253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1C8F387-617C-40A0-AC65-273BCBFDBF2E}"/>
                  </a:ext>
                </a:extLst>
              </p:cNvPr>
              <p:cNvSpPr/>
              <p:nvPr/>
            </p:nvSpPr>
            <p:spPr>
              <a:xfrm>
                <a:off x="3124863" y="2897596"/>
                <a:ext cx="1015264" cy="2113405"/>
              </a:xfrm>
              <a:custGeom>
                <a:avLst/>
                <a:gdLst>
                  <a:gd name="connsiteX0" fmla="*/ 253369 w 466725"/>
                  <a:gd name="connsiteY0" fmla="*/ 960418 h 971550"/>
                  <a:gd name="connsiteX1" fmla="*/ 455203 w 466725"/>
                  <a:gd name="connsiteY1" fmla="*/ 758488 h 971550"/>
                  <a:gd name="connsiteX2" fmla="*/ 457775 w 466725"/>
                  <a:gd name="connsiteY2" fmla="*/ 703053 h 971550"/>
                  <a:gd name="connsiteX3" fmla="*/ 420437 w 466725"/>
                  <a:gd name="connsiteY3" fmla="*/ 267475 h 971550"/>
                  <a:gd name="connsiteX4" fmla="*/ 414246 w 466725"/>
                  <a:gd name="connsiteY4" fmla="*/ 217278 h 971550"/>
                  <a:gd name="connsiteX5" fmla="*/ 209077 w 466725"/>
                  <a:gd name="connsiteY5" fmla="*/ 12109 h 971550"/>
                  <a:gd name="connsiteX6" fmla="*/ 151023 w 466725"/>
                  <a:gd name="connsiteY6" fmla="*/ 11940 h 971550"/>
                  <a:gd name="connsiteX7" fmla="*/ 147070 w 466725"/>
                  <a:gd name="connsiteY7" fmla="*/ 16491 h 971550"/>
                  <a:gd name="connsiteX8" fmla="*/ 193742 w 466725"/>
                  <a:gd name="connsiteY8" fmla="*/ 959466 h 971550"/>
                  <a:gd name="connsiteX9" fmla="*/ 252169 w 466725"/>
                  <a:gd name="connsiteY9" fmla="*/ 961580 h 971550"/>
                  <a:gd name="connsiteX10" fmla="*/ 253369 w 466725"/>
                  <a:gd name="connsiteY10" fmla="*/ 960418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725" h="971550">
                    <a:moveTo>
                      <a:pt x="253369" y="960418"/>
                    </a:moveTo>
                    <a:lnTo>
                      <a:pt x="455203" y="758488"/>
                    </a:lnTo>
                    <a:cubicBezTo>
                      <a:pt x="470405" y="743515"/>
                      <a:pt x="471520" y="719369"/>
                      <a:pt x="457775" y="703053"/>
                    </a:cubicBezTo>
                    <a:cubicBezTo>
                      <a:pt x="352686" y="581114"/>
                      <a:pt x="337636" y="405520"/>
                      <a:pt x="420437" y="267475"/>
                    </a:cubicBezTo>
                    <a:cubicBezTo>
                      <a:pt x="430181" y="251311"/>
                      <a:pt x="427628" y="230584"/>
                      <a:pt x="414246" y="217278"/>
                    </a:cubicBezTo>
                    <a:lnTo>
                      <a:pt x="209077" y="12109"/>
                    </a:lnTo>
                    <a:cubicBezTo>
                      <a:pt x="193094" y="-3970"/>
                      <a:pt x="167101" y="-4046"/>
                      <a:pt x="151023" y="11940"/>
                    </a:cubicBezTo>
                    <a:cubicBezTo>
                      <a:pt x="149594" y="13358"/>
                      <a:pt x="148270" y="14879"/>
                      <a:pt x="147070" y="16491"/>
                    </a:cubicBezTo>
                    <a:cubicBezTo>
                      <a:pt x="-65376" y="301384"/>
                      <a:pt x="-45802" y="696947"/>
                      <a:pt x="193742" y="959466"/>
                    </a:cubicBezTo>
                    <a:cubicBezTo>
                      <a:pt x="209287" y="976182"/>
                      <a:pt x="235442" y="977135"/>
                      <a:pt x="252169" y="961580"/>
                    </a:cubicBezTo>
                    <a:cubicBezTo>
                      <a:pt x="252578" y="961199"/>
                      <a:pt x="252978" y="960818"/>
                      <a:pt x="253369" y="96041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F51423B-2A41-40CC-841D-714C8C7DC6E1}"/>
                  </a:ext>
                </a:extLst>
              </p:cNvPr>
              <p:cNvSpPr/>
              <p:nvPr/>
            </p:nvSpPr>
            <p:spPr>
              <a:xfrm>
                <a:off x="5334958" y="2897253"/>
                <a:ext cx="1015264" cy="2113405"/>
              </a:xfrm>
              <a:custGeom>
                <a:avLst/>
                <a:gdLst>
                  <a:gd name="connsiteX0" fmla="*/ 258355 w 466725"/>
                  <a:gd name="connsiteY0" fmla="*/ 12267 h 971550"/>
                  <a:gd name="connsiteX1" fmla="*/ 53187 w 466725"/>
                  <a:gd name="connsiteY1" fmla="*/ 217436 h 971550"/>
                  <a:gd name="connsiteX2" fmla="*/ 47091 w 466725"/>
                  <a:gd name="connsiteY2" fmla="*/ 267633 h 971550"/>
                  <a:gd name="connsiteX3" fmla="*/ 9658 w 466725"/>
                  <a:gd name="connsiteY3" fmla="*/ 703211 h 971550"/>
                  <a:gd name="connsiteX4" fmla="*/ 12134 w 466725"/>
                  <a:gd name="connsiteY4" fmla="*/ 758646 h 971550"/>
                  <a:gd name="connsiteX5" fmla="*/ 213969 w 466725"/>
                  <a:gd name="connsiteY5" fmla="*/ 960576 h 971550"/>
                  <a:gd name="connsiteX6" fmla="*/ 272433 w 466725"/>
                  <a:gd name="connsiteY6" fmla="*/ 960367 h 971550"/>
                  <a:gd name="connsiteX7" fmla="*/ 273595 w 466725"/>
                  <a:gd name="connsiteY7" fmla="*/ 959148 h 971550"/>
                  <a:gd name="connsiteX8" fmla="*/ 320363 w 466725"/>
                  <a:gd name="connsiteY8" fmla="*/ 16173 h 971550"/>
                  <a:gd name="connsiteX9" fmla="*/ 262689 w 466725"/>
                  <a:gd name="connsiteY9" fmla="*/ 8450 h 971550"/>
                  <a:gd name="connsiteX10" fmla="*/ 258355 w 466725"/>
                  <a:gd name="connsiteY10" fmla="*/ 12267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6725" h="971550">
                    <a:moveTo>
                      <a:pt x="258355" y="12267"/>
                    </a:moveTo>
                    <a:lnTo>
                      <a:pt x="53187" y="217436"/>
                    </a:lnTo>
                    <a:cubicBezTo>
                      <a:pt x="39871" y="230780"/>
                      <a:pt x="37356" y="251488"/>
                      <a:pt x="47091" y="267633"/>
                    </a:cubicBezTo>
                    <a:cubicBezTo>
                      <a:pt x="129711" y="405736"/>
                      <a:pt x="114633" y="581224"/>
                      <a:pt x="9658" y="703211"/>
                    </a:cubicBezTo>
                    <a:cubicBezTo>
                      <a:pt x="-4116" y="719499"/>
                      <a:pt x="-3039" y="743645"/>
                      <a:pt x="12134" y="758646"/>
                    </a:cubicBezTo>
                    <a:lnTo>
                      <a:pt x="213969" y="960576"/>
                    </a:lnTo>
                    <a:cubicBezTo>
                      <a:pt x="230171" y="976664"/>
                      <a:pt x="256346" y="976569"/>
                      <a:pt x="272433" y="960367"/>
                    </a:cubicBezTo>
                    <a:cubicBezTo>
                      <a:pt x="272824" y="959967"/>
                      <a:pt x="273214" y="959567"/>
                      <a:pt x="273595" y="959148"/>
                    </a:cubicBezTo>
                    <a:cubicBezTo>
                      <a:pt x="513092" y="696620"/>
                      <a:pt x="532704" y="301103"/>
                      <a:pt x="320363" y="16173"/>
                    </a:cubicBezTo>
                    <a:cubicBezTo>
                      <a:pt x="306571" y="-1887"/>
                      <a:pt x="280749" y="-5344"/>
                      <a:pt x="262689" y="8450"/>
                    </a:cubicBezTo>
                    <a:cubicBezTo>
                      <a:pt x="261156" y="9619"/>
                      <a:pt x="259708" y="10895"/>
                      <a:pt x="258355" y="1226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50BF180-DF8A-4094-95C4-13F63606A051}"/>
                  </a:ext>
                </a:extLst>
              </p:cNvPr>
              <p:cNvSpPr/>
              <p:nvPr/>
            </p:nvSpPr>
            <p:spPr>
              <a:xfrm>
                <a:off x="3738966" y="4583187"/>
                <a:ext cx="1989090" cy="911665"/>
              </a:xfrm>
              <a:custGeom>
                <a:avLst/>
                <a:gdLst>
                  <a:gd name="connsiteX0" fmla="*/ 701628 w 914400"/>
                  <a:gd name="connsiteY0" fmla="*/ 11992 h 419100"/>
                  <a:gd name="connsiteX1" fmla="*/ 651336 w 914400"/>
                  <a:gd name="connsiteY1" fmla="*/ 5896 h 419100"/>
                  <a:gd name="connsiteX2" fmla="*/ 267479 w 914400"/>
                  <a:gd name="connsiteY2" fmla="*/ 5896 h 419100"/>
                  <a:gd name="connsiteX3" fmla="*/ 217282 w 914400"/>
                  <a:gd name="connsiteY3" fmla="*/ 11992 h 419100"/>
                  <a:gd name="connsiteX4" fmla="*/ 12113 w 914400"/>
                  <a:gd name="connsiteY4" fmla="*/ 217161 h 419100"/>
                  <a:gd name="connsiteX5" fmla="*/ 11990 w 914400"/>
                  <a:gd name="connsiteY5" fmla="*/ 275349 h 419100"/>
                  <a:gd name="connsiteX6" fmla="*/ 16495 w 914400"/>
                  <a:gd name="connsiteY6" fmla="*/ 279264 h 419100"/>
                  <a:gd name="connsiteX7" fmla="*/ 902320 w 914400"/>
                  <a:gd name="connsiteY7" fmla="*/ 279264 h 419100"/>
                  <a:gd name="connsiteX8" fmla="*/ 910616 w 914400"/>
                  <a:gd name="connsiteY8" fmla="*/ 221666 h 419100"/>
                  <a:gd name="connsiteX9" fmla="*/ 906701 w 914400"/>
                  <a:gd name="connsiteY9" fmla="*/ 21716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400" h="419100">
                    <a:moveTo>
                      <a:pt x="701628" y="11992"/>
                    </a:moveTo>
                    <a:cubicBezTo>
                      <a:pt x="688236" y="-1305"/>
                      <a:pt x="667519" y="-3819"/>
                      <a:pt x="651336" y="5896"/>
                    </a:cubicBezTo>
                    <a:cubicBezTo>
                      <a:pt x="533160" y="76639"/>
                      <a:pt x="385656" y="76639"/>
                      <a:pt x="267479" y="5896"/>
                    </a:cubicBezTo>
                    <a:cubicBezTo>
                      <a:pt x="251334" y="-3838"/>
                      <a:pt x="230627" y="-1324"/>
                      <a:pt x="217282" y="11992"/>
                    </a:cubicBezTo>
                    <a:lnTo>
                      <a:pt x="12113" y="217161"/>
                    </a:lnTo>
                    <a:cubicBezTo>
                      <a:pt x="-3993" y="233191"/>
                      <a:pt x="-4041" y="259252"/>
                      <a:pt x="11990" y="275349"/>
                    </a:cubicBezTo>
                    <a:cubicBezTo>
                      <a:pt x="13399" y="276768"/>
                      <a:pt x="14904" y="278073"/>
                      <a:pt x="16495" y="279264"/>
                    </a:cubicBezTo>
                    <a:cubicBezTo>
                      <a:pt x="279356" y="474917"/>
                      <a:pt x="639459" y="474917"/>
                      <a:pt x="902320" y="279264"/>
                    </a:cubicBezTo>
                    <a:cubicBezTo>
                      <a:pt x="920513" y="265653"/>
                      <a:pt x="924228" y="239859"/>
                      <a:pt x="910616" y="221666"/>
                    </a:cubicBezTo>
                    <a:cubicBezTo>
                      <a:pt x="909416" y="220076"/>
                      <a:pt x="908111" y="218571"/>
                      <a:pt x="906701" y="21716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C6FCF62-19C3-404D-9566-79A512B9ACA9}"/>
                  </a:ext>
                </a:extLst>
              </p:cNvPr>
              <p:cNvSpPr/>
              <p:nvPr/>
            </p:nvSpPr>
            <p:spPr>
              <a:xfrm>
                <a:off x="2589142" y="3594257"/>
                <a:ext cx="704469" cy="704468"/>
              </a:xfrm>
              <a:custGeom>
                <a:avLst/>
                <a:gdLst>
                  <a:gd name="connsiteX0" fmla="*/ 249864 w 323850"/>
                  <a:gd name="connsiteY0" fmla="*/ 84060 h 323850"/>
                  <a:gd name="connsiteX1" fmla="*/ 247549 w 323850"/>
                  <a:gd name="connsiteY1" fmla="*/ 249864 h 323850"/>
                  <a:gd name="connsiteX2" fmla="*/ 81745 w 323850"/>
                  <a:gd name="connsiteY2" fmla="*/ 247549 h 323850"/>
                  <a:gd name="connsiteX3" fmla="*/ 84060 w 323850"/>
                  <a:gd name="connsiteY3" fmla="*/ 81745 h 323850"/>
                  <a:gd name="connsiteX4" fmla="*/ 249864 w 323850"/>
                  <a:gd name="connsiteY4" fmla="*/ 8406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50" h="323850">
                    <a:moveTo>
                      <a:pt x="249864" y="84060"/>
                    </a:moveTo>
                    <a:cubicBezTo>
                      <a:pt x="295010" y="130485"/>
                      <a:pt x="293974" y="204718"/>
                      <a:pt x="247549" y="249864"/>
                    </a:cubicBezTo>
                    <a:cubicBezTo>
                      <a:pt x="201124" y="295010"/>
                      <a:pt x="126891" y="293974"/>
                      <a:pt x="81745" y="247549"/>
                    </a:cubicBezTo>
                    <a:cubicBezTo>
                      <a:pt x="36598" y="201124"/>
                      <a:pt x="37635" y="126891"/>
                      <a:pt x="84060" y="81745"/>
                    </a:cubicBezTo>
                    <a:cubicBezTo>
                      <a:pt x="130485" y="36598"/>
                      <a:pt x="204718" y="37635"/>
                      <a:pt x="249864" y="8406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4</a:t>
                </a: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0D6C8DC-A315-4F0E-8752-4448B469D0DC}"/>
                  </a:ext>
                </a:extLst>
              </p:cNvPr>
              <p:cNvSpPr/>
              <p:nvPr/>
            </p:nvSpPr>
            <p:spPr>
              <a:xfrm>
                <a:off x="6266598" y="3700096"/>
                <a:ext cx="497272" cy="497272"/>
              </a:xfrm>
              <a:custGeom>
                <a:avLst/>
                <a:gdLst>
                  <a:gd name="connsiteX0" fmla="*/ 234696 w 228600"/>
                  <a:gd name="connsiteY0" fmla="*/ 117348 h 228600"/>
                  <a:gd name="connsiteX1" fmla="*/ 117348 w 228600"/>
                  <a:gd name="connsiteY1" fmla="*/ 234696 h 228600"/>
                  <a:gd name="connsiteX2" fmla="*/ 0 w 228600"/>
                  <a:gd name="connsiteY2" fmla="*/ 117348 h 228600"/>
                  <a:gd name="connsiteX3" fmla="*/ 117348 w 228600"/>
                  <a:gd name="connsiteY3" fmla="*/ 0 h 228600"/>
                  <a:gd name="connsiteX4" fmla="*/ 234696 w 228600"/>
                  <a:gd name="connsiteY4" fmla="*/ 117157 h 228600"/>
                  <a:gd name="connsiteX5" fmla="*/ 234696 w 228600"/>
                  <a:gd name="connsiteY5" fmla="*/ 117348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228600">
                    <a:moveTo>
                      <a:pt x="234696" y="117348"/>
                    </a:moveTo>
                    <a:cubicBezTo>
                      <a:pt x="234696" y="182156"/>
                      <a:pt x="182156" y="234696"/>
                      <a:pt x="117348" y="234696"/>
                    </a:cubicBezTo>
                    <a:cubicBezTo>
                      <a:pt x="52540" y="234696"/>
                      <a:pt x="0" y="182156"/>
                      <a:pt x="0" y="117348"/>
                    </a:cubicBezTo>
                    <a:cubicBezTo>
                      <a:pt x="0" y="52540"/>
                      <a:pt x="52540" y="0"/>
                      <a:pt x="117348" y="0"/>
                    </a:cubicBezTo>
                    <a:cubicBezTo>
                      <a:pt x="182108" y="-57"/>
                      <a:pt x="234639" y="52397"/>
                      <a:pt x="234696" y="117157"/>
                    </a:cubicBezTo>
                    <a:cubicBezTo>
                      <a:pt x="234696" y="117224"/>
                      <a:pt x="234696" y="117281"/>
                      <a:pt x="234696" y="1173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2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BFBDA16-3E16-4494-A9C2-8983D9CE375C}"/>
                  </a:ext>
                </a:extLst>
              </p:cNvPr>
              <p:cNvSpPr/>
              <p:nvPr/>
            </p:nvSpPr>
            <p:spPr>
              <a:xfrm>
                <a:off x="4378065" y="5337529"/>
                <a:ext cx="704469" cy="704468"/>
              </a:xfrm>
              <a:custGeom>
                <a:avLst/>
                <a:gdLst>
                  <a:gd name="connsiteX0" fmla="*/ 246739 w 323850"/>
                  <a:gd name="connsiteY0" fmla="*/ 80963 h 323850"/>
                  <a:gd name="connsiteX1" fmla="*/ 250588 w 323850"/>
                  <a:gd name="connsiteY1" fmla="*/ 246739 h 323850"/>
                  <a:gd name="connsiteX2" fmla="*/ 84812 w 323850"/>
                  <a:gd name="connsiteY2" fmla="*/ 250588 h 323850"/>
                  <a:gd name="connsiteX3" fmla="*/ 80964 w 323850"/>
                  <a:gd name="connsiteY3" fmla="*/ 84812 h 323850"/>
                  <a:gd name="connsiteX4" fmla="*/ 246739 w 323850"/>
                  <a:gd name="connsiteY4" fmla="*/ 80963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50" h="323850">
                    <a:moveTo>
                      <a:pt x="246739" y="80963"/>
                    </a:moveTo>
                    <a:cubicBezTo>
                      <a:pt x="293580" y="125678"/>
                      <a:pt x="295303" y="199899"/>
                      <a:pt x="250588" y="246739"/>
                    </a:cubicBezTo>
                    <a:cubicBezTo>
                      <a:pt x="205873" y="293580"/>
                      <a:pt x="131653" y="295303"/>
                      <a:pt x="84812" y="250588"/>
                    </a:cubicBezTo>
                    <a:cubicBezTo>
                      <a:pt x="37972" y="205873"/>
                      <a:pt x="36249" y="131653"/>
                      <a:pt x="80964" y="84812"/>
                    </a:cubicBezTo>
                    <a:cubicBezTo>
                      <a:pt x="125678" y="37972"/>
                      <a:pt x="199899" y="36249"/>
                      <a:pt x="246739" y="80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3</a:t>
                </a: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6B80F69-59EB-4808-9707-E52C2813AA37}"/>
                  </a:ext>
                </a:extLst>
              </p:cNvPr>
              <p:cNvSpPr/>
              <p:nvPr/>
            </p:nvSpPr>
            <p:spPr>
              <a:xfrm>
                <a:off x="4378065" y="1737051"/>
                <a:ext cx="704469" cy="704468"/>
              </a:xfrm>
              <a:custGeom>
                <a:avLst/>
                <a:gdLst>
                  <a:gd name="connsiteX0" fmla="*/ 247564 w 323850"/>
                  <a:gd name="connsiteY0" fmla="*/ 81759 h 323850"/>
                  <a:gd name="connsiteX1" fmla="*/ 249850 w 323850"/>
                  <a:gd name="connsiteY1" fmla="*/ 247564 h 323850"/>
                  <a:gd name="connsiteX2" fmla="*/ 84046 w 323850"/>
                  <a:gd name="connsiteY2" fmla="*/ 249850 h 323850"/>
                  <a:gd name="connsiteX3" fmla="*/ 81759 w 323850"/>
                  <a:gd name="connsiteY3" fmla="*/ 84045 h 323850"/>
                  <a:gd name="connsiteX4" fmla="*/ 247564 w 323850"/>
                  <a:gd name="connsiteY4" fmla="*/ 81759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50" h="323850">
                    <a:moveTo>
                      <a:pt x="247564" y="81759"/>
                    </a:moveTo>
                    <a:cubicBezTo>
                      <a:pt x="293981" y="126913"/>
                      <a:pt x="295005" y="201147"/>
                      <a:pt x="249850" y="247564"/>
                    </a:cubicBezTo>
                    <a:cubicBezTo>
                      <a:pt x="204696" y="293981"/>
                      <a:pt x="130463" y="295004"/>
                      <a:pt x="84046" y="249850"/>
                    </a:cubicBezTo>
                    <a:cubicBezTo>
                      <a:pt x="37628" y="204696"/>
                      <a:pt x="36605" y="130462"/>
                      <a:pt x="81759" y="84045"/>
                    </a:cubicBezTo>
                    <a:cubicBezTo>
                      <a:pt x="126914" y="37628"/>
                      <a:pt x="201147" y="36605"/>
                      <a:pt x="247564" y="817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1</a:t>
                </a:r>
              </a:p>
            </p:txBody>
          </p:sp>
        </p:grpSp>
        <p:pic>
          <p:nvPicPr>
            <p:cNvPr id="214" name="Graphic 213" descr="Bar graph with upward trend">
              <a:extLst>
                <a:ext uri="{FF2B5EF4-FFF2-40B4-BE49-F238E27FC236}">
                  <a16:creationId xmlns:a16="http://schemas.microsoft.com/office/drawing/2014/main" id="{5B04F44B-1650-43BD-8222-B066521C7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95094" y="3619262"/>
              <a:ext cx="420591" cy="420588"/>
            </a:xfrm>
            <a:prstGeom prst="rect">
              <a:avLst/>
            </a:prstGeom>
          </p:spPr>
        </p:pic>
        <p:pic>
          <p:nvPicPr>
            <p:cNvPr id="215" name="Graphic 214" descr="Bullseye">
              <a:extLst>
                <a:ext uri="{FF2B5EF4-FFF2-40B4-BE49-F238E27FC236}">
                  <a16:creationId xmlns:a16="http://schemas.microsoft.com/office/drawing/2014/main" id="{43CA6F9C-0AD5-47A0-988D-2B7B037F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6643" y="4689826"/>
              <a:ext cx="483381" cy="483381"/>
            </a:xfrm>
            <a:prstGeom prst="rect">
              <a:avLst/>
            </a:prstGeom>
          </p:spPr>
        </p:pic>
        <p:pic>
          <p:nvPicPr>
            <p:cNvPr id="216" name="Graphic 215" descr="Briefcase">
              <a:extLst>
                <a:ext uri="{FF2B5EF4-FFF2-40B4-BE49-F238E27FC236}">
                  <a16:creationId xmlns:a16="http://schemas.microsoft.com/office/drawing/2014/main" id="{CE889A9F-6854-4623-A4C3-07F49022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84939" y="3640465"/>
              <a:ext cx="411978" cy="411975"/>
            </a:xfrm>
            <a:prstGeom prst="rect">
              <a:avLst/>
            </a:prstGeom>
          </p:spPr>
        </p:pic>
        <p:pic>
          <p:nvPicPr>
            <p:cNvPr id="217" name="Graphic 216" descr="Lightbulb">
              <a:extLst>
                <a:ext uri="{FF2B5EF4-FFF2-40B4-BE49-F238E27FC236}">
                  <a16:creationId xmlns:a16="http://schemas.microsoft.com/office/drawing/2014/main" id="{8E93B562-2310-4B34-93F5-18F78B4B0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74532" y="2320716"/>
              <a:ext cx="536148" cy="536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80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process presentation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F74C12-6AA2-4C69-8144-B9316D447566}"/>
              </a:ext>
            </a:extLst>
          </p:cNvPr>
          <p:cNvGrpSpPr/>
          <p:nvPr/>
        </p:nvGrpSpPr>
        <p:grpSpPr>
          <a:xfrm>
            <a:off x="1549783" y="1431481"/>
            <a:ext cx="9092434" cy="4723514"/>
            <a:chOff x="1549783" y="1431481"/>
            <a:chExt cx="9092434" cy="472351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391ACFE-B578-4A75-8FAA-391E0DD17FC9}"/>
                </a:ext>
              </a:extLst>
            </p:cNvPr>
            <p:cNvGrpSpPr/>
            <p:nvPr/>
          </p:nvGrpSpPr>
          <p:grpSpPr>
            <a:xfrm>
              <a:off x="1549783" y="1431481"/>
              <a:ext cx="9092434" cy="4723514"/>
              <a:chOff x="1463507" y="1238518"/>
              <a:chExt cx="9466131" cy="491765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D2FB981-AA65-4866-96C6-26C94E84C32E}"/>
                  </a:ext>
                </a:extLst>
              </p:cNvPr>
              <p:cNvGrpSpPr/>
              <p:nvPr/>
            </p:nvGrpSpPr>
            <p:grpSpPr>
              <a:xfrm>
                <a:off x="4352167" y="1871917"/>
                <a:ext cx="3659500" cy="3660486"/>
                <a:chOff x="4936950" y="1790548"/>
                <a:chExt cx="3248531" cy="3249408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236DD95-A50A-4121-8879-A3C945A0416D}"/>
                    </a:ext>
                  </a:extLst>
                </p:cNvPr>
                <p:cNvSpPr/>
                <p:nvPr/>
              </p:nvSpPr>
              <p:spPr>
                <a:xfrm>
                  <a:off x="4936950" y="2605875"/>
                  <a:ext cx="1618562" cy="1618561"/>
                </a:xfrm>
                <a:custGeom>
                  <a:avLst/>
                  <a:gdLst>
                    <a:gd name="connsiteX0" fmla="*/ 106156 w 790575"/>
                    <a:gd name="connsiteY0" fmla="*/ 0 h 790575"/>
                    <a:gd name="connsiteX1" fmla="*/ 106156 w 790575"/>
                    <a:gd name="connsiteY1" fmla="*/ 794576 h 790575"/>
                    <a:gd name="connsiteX2" fmla="*/ 794337 w 790575"/>
                    <a:gd name="connsiteY2" fmla="*/ 39728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0575" h="790575">
                      <a:moveTo>
                        <a:pt x="106156" y="0"/>
                      </a:moveTo>
                      <a:cubicBezTo>
                        <a:pt x="-35385" y="245945"/>
                        <a:pt x="-35385" y="548631"/>
                        <a:pt x="106156" y="794576"/>
                      </a:cubicBezTo>
                      <a:lnTo>
                        <a:pt x="794337" y="3972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A5AD307-BB1A-4873-B0A8-A090B2BACA4F}"/>
                    </a:ext>
                  </a:extLst>
                </p:cNvPr>
                <p:cNvSpPr/>
                <p:nvPr/>
              </p:nvSpPr>
              <p:spPr>
                <a:xfrm>
                  <a:off x="6566919" y="1790548"/>
                  <a:ext cx="1404054" cy="1618561"/>
                </a:xfrm>
                <a:custGeom>
                  <a:avLst/>
                  <a:gdLst>
                    <a:gd name="connsiteX0" fmla="*/ 688086 w 685800"/>
                    <a:gd name="connsiteY0" fmla="*/ 397193 h 790575"/>
                    <a:gd name="connsiteX1" fmla="*/ 0 w 685800"/>
                    <a:gd name="connsiteY1" fmla="*/ 0 h 790575"/>
                    <a:gd name="connsiteX2" fmla="*/ 0 w 685800"/>
                    <a:gd name="connsiteY2" fmla="*/ 794480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5800" h="790575">
                      <a:moveTo>
                        <a:pt x="688086" y="397193"/>
                      </a:moveTo>
                      <a:cubicBezTo>
                        <a:pt x="546021" y="151513"/>
                        <a:pt x="283797" y="150"/>
                        <a:pt x="0" y="0"/>
                      </a:cubicBezTo>
                      <a:lnTo>
                        <a:pt x="0" y="7944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FEFFE00-F276-423E-917C-211DC98D3A83}"/>
                    </a:ext>
                  </a:extLst>
                </p:cNvPr>
                <p:cNvSpPr/>
                <p:nvPr/>
              </p:nvSpPr>
              <p:spPr>
                <a:xfrm>
                  <a:off x="5154285" y="1790548"/>
                  <a:ext cx="1404054" cy="1618561"/>
                </a:xfrm>
                <a:custGeom>
                  <a:avLst/>
                  <a:gdLst>
                    <a:gd name="connsiteX0" fmla="*/ 689991 w 685800"/>
                    <a:gd name="connsiteY0" fmla="*/ 794480 h 790575"/>
                    <a:gd name="connsiteX1" fmla="*/ 689991 w 685800"/>
                    <a:gd name="connsiteY1" fmla="*/ 0 h 790575"/>
                    <a:gd name="connsiteX2" fmla="*/ 689324 w 685800"/>
                    <a:gd name="connsiteY2" fmla="*/ 0 h 790575"/>
                    <a:gd name="connsiteX3" fmla="*/ 0 w 685800"/>
                    <a:gd name="connsiteY3" fmla="*/ 398240 h 790575"/>
                    <a:gd name="connsiteX4" fmla="*/ 688086 w 685800"/>
                    <a:gd name="connsiteY4" fmla="*/ 795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800" h="790575">
                      <a:moveTo>
                        <a:pt x="689991" y="794480"/>
                      </a:moveTo>
                      <a:lnTo>
                        <a:pt x="689991" y="0"/>
                      </a:lnTo>
                      <a:lnTo>
                        <a:pt x="689324" y="0"/>
                      </a:lnTo>
                      <a:cubicBezTo>
                        <a:pt x="404860" y="-115"/>
                        <a:pt x="141999" y="151746"/>
                        <a:pt x="0" y="398240"/>
                      </a:cubicBezTo>
                      <a:lnTo>
                        <a:pt x="688086" y="79552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46D416C5-75C2-4D03-BF8A-F5A7B3EBEC74}"/>
                    </a:ext>
                  </a:extLst>
                </p:cNvPr>
                <p:cNvSpPr/>
                <p:nvPr/>
              </p:nvSpPr>
              <p:spPr>
                <a:xfrm>
                  <a:off x="5154091" y="3419249"/>
                  <a:ext cx="1404054" cy="1618561"/>
                </a:xfrm>
                <a:custGeom>
                  <a:avLst/>
                  <a:gdLst>
                    <a:gd name="connsiteX0" fmla="*/ 688181 w 685800"/>
                    <a:gd name="connsiteY0" fmla="*/ 0 h 790575"/>
                    <a:gd name="connsiteX1" fmla="*/ 0 w 685800"/>
                    <a:gd name="connsiteY1" fmla="*/ 397288 h 790575"/>
                    <a:gd name="connsiteX2" fmla="*/ 689420 w 685800"/>
                    <a:gd name="connsiteY2" fmla="*/ 795623 h 790575"/>
                    <a:gd name="connsiteX3" fmla="*/ 690086 w 685800"/>
                    <a:gd name="connsiteY3" fmla="*/ 795623 h 790575"/>
                    <a:gd name="connsiteX4" fmla="*/ 690086 w 685800"/>
                    <a:gd name="connsiteY4" fmla="*/ 104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800" h="790575">
                      <a:moveTo>
                        <a:pt x="688181" y="0"/>
                      </a:moveTo>
                      <a:lnTo>
                        <a:pt x="0" y="397288"/>
                      </a:lnTo>
                      <a:cubicBezTo>
                        <a:pt x="142027" y="643804"/>
                        <a:pt x="404917" y="795690"/>
                        <a:pt x="689420" y="795623"/>
                      </a:cubicBezTo>
                      <a:lnTo>
                        <a:pt x="690086" y="795623"/>
                      </a:lnTo>
                      <a:lnTo>
                        <a:pt x="690086" y="104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89BD610-B5BF-4776-B64D-05EBF411D6D2}"/>
                    </a:ext>
                  </a:extLst>
                </p:cNvPr>
                <p:cNvSpPr/>
                <p:nvPr/>
              </p:nvSpPr>
              <p:spPr>
                <a:xfrm>
                  <a:off x="6566919" y="2603533"/>
                  <a:ext cx="1618562" cy="1618561"/>
                </a:xfrm>
                <a:custGeom>
                  <a:avLst/>
                  <a:gdLst>
                    <a:gd name="connsiteX0" fmla="*/ 688086 w 790575"/>
                    <a:gd name="connsiteY0" fmla="*/ 95 h 790575"/>
                    <a:gd name="connsiteX1" fmla="*/ 0 w 790575"/>
                    <a:gd name="connsiteY1" fmla="*/ 397383 h 790575"/>
                    <a:gd name="connsiteX2" fmla="*/ 0 w 790575"/>
                    <a:gd name="connsiteY2" fmla="*/ 399479 h 790575"/>
                    <a:gd name="connsiteX3" fmla="*/ 688086 w 790575"/>
                    <a:gd name="connsiteY3" fmla="*/ 796766 h 790575"/>
                    <a:gd name="connsiteX4" fmla="*/ 688086 w 790575"/>
                    <a:gd name="connsiteY4" fmla="*/ 0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0575" h="790575">
                      <a:moveTo>
                        <a:pt x="688086" y="95"/>
                      </a:moveTo>
                      <a:lnTo>
                        <a:pt x="0" y="397383"/>
                      </a:lnTo>
                      <a:lnTo>
                        <a:pt x="0" y="399479"/>
                      </a:lnTo>
                      <a:lnTo>
                        <a:pt x="688086" y="796766"/>
                      </a:lnTo>
                      <a:cubicBezTo>
                        <a:pt x="830456" y="550259"/>
                        <a:pt x="830456" y="246507"/>
                        <a:pt x="68808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2FE8208-1175-44CB-890E-CEFB734E1277}"/>
                    </a:ext>
                  </a:extLst>
                </p:cNvPr>
                <p:cNvSpPr/>
                <p:nvPr/>
              </p:nvSpPr>
              <p:spPr>
                <a:xfrm>
                  <a:off x="6566919" y="3421395"/>
                  <a:ext cx="1404054" cy="1618561"/>
                </a:xfrm>
                <a:custGeom>
                  <a:avLst/>
                  <a:gdLst>
                    <a:gd name="connsiteX0" fmla="*/ 0 w 685800"/>
                    <a:gd name="connsiteY0" fmla="*/ 794480 h 790575"/>
                    <a:gd name="connsiteX1" fmla="*/ 688086 w 685800"/>
                    <a:gd name="connsiteY1" fmla="*/ 397383 h 790575"/>
                    <a:gd name="connsiteX2" fmla="*/ 0 w 685800"/>
                    <a:gd name="connsiteY2" fmla="*/ 0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5800" h="790575">
                      <a:moveTo>
                        <a:pt x="0" y="794480"/>
                      </a:moveTo>
                      <a:cubicBezTo>
                        <a:pt x="283797" y="794404"/>
                        <a:pt x="546040" y="643071"/>
                        <a:pt x="688086" y="39738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4F7BF13-A118-445B-A9E4-D885B38357B7}"/>
                    </a:ext>
                  </a:extLst>
                </p:cNvPr>
                <p:cNvSpPr/>
                <p:nvPr/>
              </p:nvSpPr>
              <p:spPr>
                <a:xfrm>
                  <a:off x="6340776" y="3150334"/>
                  <a:ext cx="429016" cy="487518"/>
                </a:xfrm>
                <a:custGeom>
                  <a:avLst/>
                  <a:gdLst>
                    <a:gd name="connsiteX0" fmla="*/ 203136 w 209550"/>
                    <a:gd name="connsiteY0" fmla="*/ 73723 h 238125"/>
                    <a:gd name="connsiteX1" fmla="*/ 209232 w 209550"/>
                    <a:gd name="connsiteY1" fmla="*/ 0 h 238125"/>
                    <a:gd name="connsiteX2" fmla="*/ 139700 w 209550"/>
                    <a:gd name="connsiteY2" fmla="*/ 25146 h 238125"/>
                    <a:gd name="connsiteX3" fmla="*/ 4283 w 209550"/>
                    <a:gd name="connsiteY3" fmla="*/ 100098 h 238125"/>
                    <a:gd name="connsiteX4" fmla="*/ 79245 w 209550"/>
                    <a:gd name="connsiteY4" fmla="*/ 235515 h 238125"/>
                    <a:gd name="connsiteX5" fmla="*/ 214652 w 209550"/>
                    <a:gd name="connsiteY5" fmla="*/ 160563 h 238125"/>
                    <a:gd name="connsiteX6" fmla="*/ 203136 w 209550"/>
                    <a:gd name="connsiteY6" fmla="*/ 7372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550" h="238125">
                      <a:moveTo>
                        <a:pt x="203136" y="73723"/>
                      </a:moveTo>
                      <a:lnTo>
                        <a:pt x="209232" y="0"/>
                      </a:lnTo>
                      <a:lnTo>
                        <a:pt x="139700" y="25146"/>
                      </a:lnTo>
                      <a:cubicBezTo>
                        <a:pt x="81607" y="8449"/>
                        <a:pt x="20980" y="42005"/>
                        <a:pt x="4283" y="100098"/>
                      </a:cubicBezTo>
                      <a:cubicBezTo>
                        <a:pt x="-12405" y="158191"/>
                        <a:pt x="21152" y="218818"/>
                        <a:pt x="79245" y="235515"/>
                      </a:cubicBezTo>
                      <a:cubicBezTo>
                        <a:pt x="137338" y="252212"/>
                        <a:pt x="197964" y="218656"/>
                        <a:pt x="214652" y="160563"/>
                      </a:cubicBezTo>
                      <a:cubicBezTo>
                        <a:pt x="223072" y="131274"/>
                        <a:pt x="218900" y="99803"/>
                        <a:pt x="203136" y="737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00BB5B-A5F2-48C4-9147-F26FD9C07F76}"/>
                  </a:ext>
                </a:extLst>
              </p:cNvPr>
              <p:cNvSpPr txBox="1"/>
              <p:nvPr/>
            </p:nvSpPr>
            <p:spPr>
              <a:xfrm>
                <a:off x="7100005" y="1253382"/>
                <a:ext cx="2724879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1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02DD78-E8B0-49B9-B2D7-5CACBDA0C34D}"/>
                  </a:ext>
                </a:extLst>
              </p:cNvPr>
              <p:cNvSpPr txBox="1"/>
              <p:nvPr/>
            </p:nvSpPr>
            <p:spPr>
              <a:xfrm>
                <a:off x="8204759" y="3244931"/>
                <a:ext cx="2724879" cy="753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2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6AC4D51-309A-4B1C-A3E7-D797DEC5F71E}"/>
                  </a:ext>
                </a:extLst>
              </p:cNvPr>
              <p:cNvSpPr txBox="1"/>
              <p:nvPr/>
            </p:nvSpPr>
            <p:spPr>
              <a:xfrm>
                <a:off x="1463507" y="3244930"/>
                <a:ext cx="2724879" cy="753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5</a:t>
                </a:r>
              </a:p>
              <a:p>
                <a:pPr lvl="0" algn="r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A17278-7845-4018-BB13-1FC79D06466B}"/>
                  </a:ext>
                </a:extLst>
              </p:cNvPr>
              <p:cNvSpPr txBox="1"/>
              <p:nvPr/>
            </p:nvSpPr>
            <p:spPr>
              <a:xfrm>
                <a:off x="2508969" y="5403166"/>
                <a:ext cx="2724879" cy="753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4</a:t>
                </a:r>
              </a:p>
              <a:p>
                <a:pPr lvl="0" algn="r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067756-DDD2-4220-BAC4-66CC0042448A}"/>
                  </a:ext>
                </a:extLst>
              </p:cNvPr>
              <p:cNvSpPr txBox="1"/>
              <p:nvPr/>
            </p:nvSpPr>
            <p:spPr>
              <a:xfrm>
                <a:off x="7160706" y="5403166"/>
                <a:ext cx="2724879" cy="753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3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85DED1-0323-4210-8EB4-3CF46C74F91B}"/>
                  </a:ext>
                </a:extLst>
              </p:cNvPr>
              <p:cNvSpPr txBox="1"/>
              <p:nvPr/>
            </p:nvSpPr>
            <p:spPr>
              <a:xfrm>
                <a:off x="2415832" y="1238518"/>
                <a:ext cx="2724879" cy="753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6</a:t>
                </a:r>
              </a:p>
              <a:p>
                <a:pPr lvl="0" algn="r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pic>
          <p:nvPicPr>
            <p:cNvPr id="30" name="Graphic 29" descr="Bar graph with upward trend">
              <a:extLst>
                <a:ext uri="{FF2B5EF4-FFF2-40B4-BE49-F238E27FC236}">
                  <a16:creationId xmlns:a16="http://schemas.microsoft.com/office/drawing/2014/main" id="{F6826B7D-F29C-48A2-9F39-79C84D89E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3677" y="3591224"/>
              <a:ext cx="367489" cy="367489"/>
            </a:xfrm>
            <a:prstGeom prst="rect">
              <a:avLst/>
            </a:prstGeom>
          </p:spPr>
        </p:pic>
        <p:pic>
          <p:nvPicPr>
            <p:cNvPr id="31" name="Graphic 30" descr="Bullseye">
              <a:extLst>
                <a:ext uri="{FF2B5EF4-FFF2-40B4-BE49-F238E27FC236}">
                  <a16:creationId xmlns:a16="http://schemas.microsoft.com/office/drawing/2014/main" id="{D0624160-6BFC-45B4-B71F-3B41F859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00079" y="4642882"/>
              <a:ext cx="422353" cy="422353"/>
            </a:xfrm>
            <a:prstGeom prst="rect">
              <a:avLst/>
            </a:prstGeom>
          </p:spPr>
        </p:pic>
        <p:pic>
          <p:nvPicPr>
            <p:cNvPr id="32" name="Graphic 31" descr="Briefcase">
              <a:extLst>
                <a:ext uri="{FF2B5EF4-FFF2-40B4-BE49-F238E27FC236}">
                  <a16:creationId xmlns:a16="http://schemas.microsoft.com/office/drawing/2014/main" id="{541D7464-E32B-4FF4-A6C6-F8F75D39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48335" y="3624276"/>
              <a:ext cx="359964" cy="359964"/>
            </a:xfrm>
            <a:prstGeom prst="rect">
              <a:avLst/>
            </a:prstGeom>
          </p:spPr>
        </p:pic>
        <p:pic>
          <p:nvPicPr>
            <p:cNvPr id="33" name="Graphic 32" descr="Meeting">
              <a:extLst>
                <a:ext uri="{FF2B5EF4-FFF2-40B4-BE49-F238E27FC236}">
                  <a16:creationId xmlns:a16="http://schemas.microsoft.com/office/drawing/2014/main" id="{6F3B9BD8-A1B7-4DD9-ABCB-14283F26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05598" y="4642882"/>
              <a:ext cx="468457" cy="468457"/>
            </a:xfrm>
            <a:prstGeom prst="rect">
              <a:avLst/>
            </a:prstGeom>
          </p:spPr>
        </p:pic>
        <p:pic>
          <p:nvPicPr>
            <p:cNvPr id="34" name="Graphic 33" descr="Money">
              <a:extLst>
                <a:ext uri="{FF2B5EF4-FFF2-40B4-BE49-F238E27FC236}">
                  <a16:creationId xmlns:a16="http://schemas.microsoft.com/office/drawing/2014/main" id="{B946D4AD-CF38-4C7C-AE34-F3AA2DF4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65534" y="2463055"/>
              <a:ext cx="423047" cy="423047"/>
            </a:xfrm>
            <a:prstGeom prst="rect">
              <a:avLst/>
            </a:prstGeom>
          </p:spPr>
        </p:pic>
        <p:pic>
          <p:nvPicPr>
            <p:cNvPr id="35" name="Graphic 34" descr="Lightbulb">
              <a:extLst>
                <a:ext uri="{FF2B5EF4-FFF2-40B4-BE49-F238E27FC236}">
                  <a16:creationId xmlns:a16="http://schemas.microsoft.com/office/drawing/2014/main" id="{D9E3FAF3-6A7F-4177-ABF0-3B0BAEF65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8448" y="2463055"/>
              <a:ext cx="468457" cy="468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67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Our business powerpoint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9EC0E2-A82F-46CC-8BB7-A3CA12EB5B58}"/>
              </a:ext>
            </a:extLst>
          </p:cNvPr>
          <p:cNvGrpSpPr/>
          <p:nvPr/>
        </p:nvGrpSpPr>
        <p:grpSpPr>
          <a:xfrm>
            <a:off x="2162613" y="1409345"/>
            <a:ext cx="7866775" cy="4777558"/>
            <a:chOff x="2142442" y="1409345"/>
            <a:chExt cx="7866775" cy="4777558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10531C0-237F-4963-8666-F94589AC2DC8}"/>
                </a:ext>
              </a:extLst>
            </p:cNvPr>
            <p:cNvSpPr/>
            <p:nvPr/>
          </p:nvSpPr>
          <p:spPr>
            <a:xfrm>
              <a:off x="7606374" y="4225836"/>
              <a:ext cx="19577" cy="665616"/>
            </a:xfrm>
            <a:custGeom>
              <a:avLst/>
              <a:gdLst>
                <a:gd name="connsiteX0" fmla="*/ 0 w 0"/>
                <a:gd name="connsiteY0" fmla="*/ 329946 h 323850"/>
                <a:gd name="connsiteX1" fmla="*/ 0 w 0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">
                  <a:moveTo>
                    <a:pt x="0" y="329946"/>
                  </a:move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tx1">
                  <a:lumMod val="75000"/>
                  <a:lumOff val="25000"/>
                </a:schemeClr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2E0D8C3-AA25-421F-8580-32699A97BECC}"/>
                </a:ext>
              </a:extLst>
            </p:cNvPr>
            <p:cNvSpPr/>
            <p:nvPr/>
          </p:nvSpPr>
          <p:spPr>
            <a:xfrm>
              <a:off x="6923340" y="3329997"/>
              <a:ext cx="1389964" cy="920116"/>
            </a:xfrm>
            <a:custGeom>
              <a:avLst/>
              <a:gdLst>
                <a:gd name="connsiteX0" fmla="*/ 667323 w 676275"/>
                <a:gd name="connsiteY0" fmla="*/ 197358 h 447675"/>
                <a:gd name="connsiteX1" fmla="*/ 626176 w 676275"/>
                <a:gd name="connsiteY1" fmla="*/ 165068 h 447675"/>
                <a:gd name="connsiteX2" fmla="*/ 626176 w 676275"/>
                <a:gd name="connsiteY2" fmla="*/ 40100 h 447675"/>
                <a:gd name="connsiteX3" fmla="*/ 586837 w 676275"/>
                <a:gd name="connsiteY3" fmla="*/ 0 h 447675"/>
                <a:gd name="connsiteX4" fmla="*/ 586837 w 676275"/>
                <a:gd name="connsiteY4" fmla="*/ 0 h 447675"/>
                <a:gd name="connsiteX5" fmla="*/ 39340 w 676275"/>
                <a:gd name="connsiteY5" fmla="*/ 0 h 447675"/>
                <a:gd name="connsiteX6" fmla="*/ 2 w 676275"/>
                <a:gd name="connsiteY6" fmla="*/ 40100 h 447675"/>
                <a:gd name="connsiteX7" fmla="*/ 2 w 676275"/>
                <a:gd name="connsiteY7" fmla="*/ 40100 h 447675"/>
                <a:gd name="connsiteX8" fmla="*/ 2 w 676275"/>
                <a:gd name="connsiteY8" fmla="*/ 173926 h 447675"/>
                <a:gd name="connsiteX9" fmla="*/ 29910 w 676275"/>
                <a:gd name="connsiteY9" fmla="*/ 197358 h 447675"/>
                <a:gd name="connsiteX10" fmla="*/ 35587 w 676275"/>
                <a:gd name="connsiteY10" fmla="*/ 246736 h 447675"/>
                <a:gd name="connsiteX11" fmla="*/ 29910 w 676275"/>
                <a:gd name="connsiteY11" fmla="*/ 252413 h 447675"/>
                <a:gd name="connsiteX12" fmla="*/ 2 w 676275"/>
                <a:gd name="connsiteY12" fmla="*/ 275844 h 447675"/>
                <a:gd name="connsiteX13" fmla="*/ 2 w 676275"/>
                <a:gd name="connsiteY13" fmla="*/ 409670 h 447675"/>
                <a:gd name="connsiteX14" fmla="*/ 39340 w 676275"/>
                <a:gd name="connsiteY14" fmla="*/ 449771 h 447675"/>
                <a:gd name="connsiteX15" fmla="*/ 39340 w 676275"/>
                <a:gd name="connsiteY15" fmla="*/ 449771 h 447675"/>
                <a:gd name="connsiteX16" fmla="*/ 586837 w 676275"/>
                <a:gd name="connsiteY16" fmla="*/ 449771 h 447675"/>
                <a:gd name="connsiteX17" fmla="*/ 626176 w 676275"/>
                <a:gd name="connsiteY17" fmla="*/ 409670 h 447675"/>
                <a:gd name="connsiteX18" fmla="*/ 626176 w 676275"/>
                <a:gd name="connsiteY18" fmla="*/ 409670 h 447675"/>
                <a:gd name="connsiteX19" fmla="*/ 626176 w 676275"/>
                <a:gd name="connsiteY19" fmla="*/ 284702 h 447675"/>
                <a:gd name="connsiteX20" fmla="*/ 667323 w 676275"/>
                <a:gd name="connsiteY20" fmla="*/ 252413 h 447675"/>
                <a:gd name="connsiteX21" fmla="*/ 673000 w 676275"/>
                <a:gd name="connsiteY21" fmla="*/ 203035 h 447675"/>
                <a:gd name="connsiteX22" fmla="*/ 667323 w 676275"/>
                <a:gd name="connsiteY22" fmla="*/ 19735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6275" h="447675">
                  <a:moveTo>
                    <a:pt x="667323" y="197358"/>
                  </a:moveTo>
                  <a:lnTo>
                    <a:pt x="626176" y="165068"/>
                  </a:lnTo>
                  <a:lnTo>
                    <a:pt x="626176" y="40100"/>
                  </a:lnTo>
                  <a:cubicBezTo>
                    <a:pt x="626385" y="18164"/>
                    <a:pt x="608773" y="210"/>
                    <a:pt x="586837" y="0"/>
                  </a:cubicBezTo>
                  <a:cubicBezTo>
                    <a:pt x="586837" y="0"/>
                    <a:pt x="586837" y="0"/>
                    <a:pt x="586837" y="0"/>
                  </a:cubicBezTo>
                  <a:lnTo>
                    <a:pt x="39340" y="0"/>
                  </a:lnTo>
                  <a:cubicBezTo>
                    <a:pt x="17404" y="210"/>
                    <a:pt x="-207" y="18164"/>
                    <a:pt x="2" y="40100"/>
                  </a:cubicBezTo>
                  <a:cubicBezTo>
                    <a:pt x="2" y="40100"/>
                    <a:pt x="2" y="40100"/>
                    <a:pt x="2" y="40100"/>
                  </a:cubicBezTo>
                  <a:lnTo>
                    <a:pt x="2" y="173926"/>
                  </a:lnTo>
                  <a:lnTo>
                    <a:pt x="29910" y="197358"/>
                  </a:lnTo>
                  <a:cubicBezTo>
                    <a:pt x="45112" y="209426"/>
                    <a:pt x="47656" y="231534"/>
                    <a:pt x="35587" y="246736"/>
                  </a:cubicBezTo>
                  <a:cubicBezTo>
                    <a:pt x="33920" y="248841"/>
                    <a:pt x="32016" y="250745"/>
                    <a:pt x="29910" y="252413"/>
                  </a:cubicBezTo>
                  <a:lnTo>
                    <a:pt x="2" y="275844"/>
                  </a:lnTo>
                  <a:lnTo>
                    <a:pt x="2" y="409670"/>
                  </a:lnTo>
                  <a:cubicBezTo>
                    <a:pt x="-207" y="431606"/>
                    <a:pt x="17404" y="449561"/>
                    <a:pt x="39340" y="449771"/>
                  </a:cubicBezTo>
                  <a:cubicBezTo>
                    <a:pt x="39340" y="449771"/>
                    <a:pt x="39340" y="449771"/>
                    <a:pt x="39340" y="449771"/>
                  </a:cubicBezTo>
                  <a:lnTo>
                    <a:pt x="586837" y="449771"/>
                  </a:lnTo>
                  <a:cubicBezTo>
                    <a:pt x="608773" y="449561"/>
                    <a:pt x="626385" y="431606"/>
                    <a:pt x="626176" y="409670"/>
                  </a:cubicBezTo>
                  <a:cubicBezTo>
                    <a:pt x="626176" y="409670"/>
                    <a:pt x="626176" y="409670"/>
                    <a:pt x="626176" y="409670"/>
                  </a:cubicBezTo>
                  <a:lnTo>
                    <a:pt x="626176" y="284702"/>
                  </a:lnTo>
                  <a:lnTo>
                    <a:pt x="667323" y="252413"/>
                  </a:lnTo>
                  <a:cubicBezTo>
                    <a:pt x="682525" y="240344"/>
                    <a:pt x="685068" y="218237"/>
                    <a:pt x="673000" y="203035"/>
                  </a:cubicBezTo>
                  <a:cubicBezTo>
                    <a:pt x="671324" y="200930"/>
                    <a:pt x="669428" y="199025"/>
                    <a:pt x="667323" y="197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715F3D0-65F8-4417-A817-0064775C2E9D}"/>
                </a:ext>
              </a:extLst>
            </p:cNvPr>
            <p:cNvSpPr/>
            <p:nvPr/>
          </p:nvSpPr>
          <p:spPr>
            <a:xfrm>
              <a:off x="7283354" y="4720707"/>
              <a:ext cx="665617" cy="665616"/>
            </a:xfrm>
            <a:custGeom>
              <a:avLst/>
              <a:gdLst>
                <a:gd name="connsiteX0" fmla="*/ 248731 w 323850"/>
                <a:gd name="connsiteY0" fmla="*/ 82910 h 323850"/>
                <a:gd name="connsiteX1" fmla="*/ 248731 w 323850"/>
                <a:gd name="connsiteY1" fmla="*/ 248731 h 323850"/>
                <a:gd name="connsiteX2" fmla="*/ 82910 w 323850"/>
                <a:gd name="connsiteY2" fmla="*/ 248731 h 323850"/>
                <a:gd name="connsiteX3" fmla="*/ 82910 w 323850"/>
                <a:gd name="connsiteY3" fmla="*/ 82910 h 323850"/>
                <a:gd name="connsiteX4" fmla="*/ 248731 w 323850"/>
                <a:gd name="connsiteY4" fmla="*/ 8291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23850">
                  <a:moveTo>
                    <a:pt x="248731" y="82910"/>
                  </a:moveTo>
                  <a:cubicBezTo>
                    <a:pt x="294521" y="128700"/>
                    <a:pt x="294521" y="202941"/>
                    <a:pt x="248731" y="248731"/>
                  </a:cubicBezTo>
                  <a:cubicBezTo>
                    <a:pt x="202941" y="294521"/>
                    <a:pt x="128700" y="294521"/>
                    <a:pt x="82910" y="248731"/>
                  </a:cubicBezTo>
                  <a:cubicBezTo>
                    <a:pt x="37120" y="202941"/>
                    <a:pt x="37120" y="128700"/>
                    <a:pt x="82910" y="82910"/>
                  </a:cubicBezTo>
                  <a:cubicBezTo>
                    <a:pt x="128700" y="37120"/>
                    <a:pt x="202941" y="37120"/>
                    <a:pt x="248731" y="829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4</a:t>
              </a: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B8511E0-6B39-48D5-A05C-D8C8B05D43E9}"/>
                </a:ext>
              </a:extLst>
            </p:cNvPr>
            <p:cNvSpPr/>
            <p:nvPr/>
          </p:nvSpPr>
          <p:spPr>
            <a:xfrm>
              <a:off x="5974117" y="2731531"/>
              <a:ext cx="19577" cy="665616"/>
            </a:xfrm>
            <a:custGeom>
              <a:avLst/>
              <a:gdLst>
                <a:gd name="connsiteX0" fmla="*/ 0 w 0"/>
                <a:gd name="connsiteY0" fmla="*/ 329946 h 323850"/>
                <a:gd name="connsiteX1" fmla="*/ 0 w 0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">
                  <a:moveTo>
                    <a:pt x="0" y="329946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08C8587-EAA9-46F2-923C-4533568ED65B}"/>
                </a:ext>
              </a:extLst>
            </p:cNvPr>
            <p:cNvSpPr/>
            <p:nvPr/>
          </p:nvSpPr>
          <p:spPr>
            <a:xfrm>
              <a:off x="5349139" y="3329997"/>
              <a:ext cx="1389964" cy="920116"/>
            </a:xfrm>
            <a:custGeom>
              <a:avLst/>
              <a:gdLst>
                <a:gd name="connsiteX0" fmla="*/ 667228 w 676275"/>
                <a:gd name="connsiteY0" fmla="*/ 197358 h 447675"/>
                <a:gd name="connsiteX1" fmla="*/ 625890 w 676275"/>
                <a:gd name="connsiteY1" fmla="*/ 165068 h 447675"/>
                <a:gd name="connsiteX2" fmla="*/ 625890 w 676275"/>
                <a:gd name="connsiteY2" fmla="*/ 40100 h 447675"/>
                <a:gd name="connsiteX3" fmla="*/ 586751 w 676275"/>
                <a:gd name="connsiteY3" fmla="*/ 0 h 447675"/>
                <a:gd name="connsiteX4" fmla="*/ 586647 w 676275"/>
                <a:gd name="connsiteY4" fmla="*/ 0 h 447675"/>
                <a:gd name="connsiteX5" fmla="*/ 39245 w 676275"/>
                <a:gd name="connsiteY5" fmla="*/ 0 h 447675"/>
                <a:gd name="connsiteX6" fmla="*/ 2 w 676275"/>
                <a:gd name="connsiteY6" fmla="*/ 40100 h 447675"/>
                <a:gd name="connsiteX7" fmla="*/ 2 w 676275"/>
                <a:gd name="connsiteY7" fmla="*/ 173926 h 447675"/>
                <a:gd name="connsiteX8" fmla="*/ 29910 w 676275"/>
                <a:gd name="connsiteY8" fmla="*/ 197358 h 447675"/>
                <a:gd name="connsiteX9" fmla="*/ 35435 w 676275"/>
                <a:gd name="connsiteY9" fmla="*/ 246888 h 447675"/>
                <a:gd name="connsiteX10" fmla="*/ 29910 w 676275"/>
                <a:gd name="connsiteY10" fmla="*/ 252413 h 447675"/>
                <a:gd name="connsiteX11" fmla="*/ 2 w 676275"/>
                <a:gd name="connsiteY11" fmla="*/ 275844 h 447675"/>
                <a:gd name="connsiteX12" fmla="*/ 2 w 676275"/>
                <a:gd name="connsiteY12" fmla="*/ 409670 h 447675"/>
                <a:gd name="connsiteX13" fmla="*/ 39245 w 676275"/>
                <a:gd name="connsiteY13" fmla="*/ 449771 h 447675"/>
                <a:gd name="connsiteX14" fmla="*/ 586837 w 676275"/>
                <a:gd name="connsiteY14" fmla="*/ 449771 h 447675"/>
                <a:gd name="connsiteX15" fmla="*/ 626080 w 676275"/>
                <a:gd name="connsiteY15" fmla="*/ 409775 h 447675"/>
                <a:gd name="connsiteX16" fmla="*/ 626080 w 676275"/>
                <a:gd name="connsiteY16" fmla="*/ 409670 h 447675"/>
                <a:gd name="connsiteX17" fmla="*/ 626080 w 676275"/>
                <a:gd name="connsiteY17" fmla="*/ 284702 h 447675"/>
                <a:gd name="connsiteX18" fmla="*/ 667228 w 676275"/>
                <a:gd name="connsiteY18" fmla="*/ 252413 h 447675"/>
                <a:gd name="connsiteX19" fmla="*/ 672905 w 676275"/>
                <a:gd name="connsiteY19" fmla="*/ 203035 h 447675"/>
                <a:gd name="connsiteX20" fmla="*/ 667228 w 676275"/>
                <a:gd name="connsiteY20" fmla="*/ 19735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6275" h="447675">
                  <a:moveTo>
                    <a:pt x="667228" y="197358"/>
                  </a:moveTo>
                  <a:lnTo>
                    <a:pt x="625890" y="165068"/>
                  </a:lnTo>
                  <a:lnTo>
                    <a:pt x="625890" y="40100"/>
                  </a:lnTo>
                  <a:cubicBezTo>
                    <a:pt x="626157" y="18221"/>
                    <a:pt x="608630" y="267"/>
                    <a:pt x="586751" y="0"/>
                  </a:cubicBezTo>
                  <a:cubicBezTo>
                    <a:pt x="586713" y="0"/>
                    <a:pt x="586685" y="0"/>
                    <a:pt x="586647" y="0"/>
                  </a:cubicBezTo>
                  <a:lnTo>
                    <a:pt x="39245" y="0"/>
                  </a:lnTo>
                  <a:cubicBezTo>
                    <a:pt x="17347" y="257"/>
                    <a:pt x="-208" y="18202"/>
                    <a:pt x="2" y="40100"/>
                  </a:cubicBezTo>
                  <a:lnTo>
                    <a:pt x="2" y="173926"/>
                  </a:lnTo>
                  <a:lnTo>
                    <a:pt x="29910" y="197358"/>
                  </a:lnTo>
                  <a:cubicBezTo>
                    <a:pt x="45112" y="209512"/>
                    <a:pt x="47589" y="231686"/>
                    <a:pt x="35435" y="246888"/>
                  </a:cubicBezTo>
                  <a:cubicBezTo>
                    <a:pt x="33797" y="248926"/>
                    <a:pt x="31949" y="250784"/>
                    <a:pt x="29910" y="252413"/>
                  </a:cubicBezTo>
                  <a:lnTo>
                    <a:pt x="2" y="275844"/>
                  </a:lnTo>
                  <a:lnTo>
                    <a:pt x="2" y="409670"/>
                  </a:lnTo>
                  <a:cubicBezTo>
                    <a:pt x="-208" y="431568"/>
                    <a:pt x="17347" y="449513"/>
                    <a:pt x="39245" y="449771"/>
                  </a:cubicBezTo>
                  <a:lnTo>
                    <a:pt x="586837" y="449771"/>
                  </a:lnTo>
                  <a:cubicBezTo>
                    <a:pt x="608716" y="449561"/>
                    <a:pt x="626290" y="431654"/>
                    <a:pt x="626080" y="409775"/>
                  </a:cubicBezTo>
                  <a:cubicBezTo>
                    <a:pt x="626080" y="409737"/>
                    <a:pt x="626080" y="409708"/>
                    <a:pt x="626080" y="409670"/>
                  </a:cubicBezTo>
                  <a:lnTo>
                    <a:pt x="626080" y="284702"/>
                  </a:lnTo>
                  <a:lnTo>
                    <a:pt x="667228" y="252413"/>
                  </a:lnTo>
                  <a:cubicBezTo>
                    <a:pt x="682430" y="240344"/>
                    <a:pt x="684973" y="218237"/>
                    <a:pt x="672905" y="203035"/>
                  </a:cubicBezTo>
                  <a:cubicBezTo>
                    <a:pt x="671229" y="200930"/>
                    <a:pt x="669333" y="199025"/>
                    <a:pt x="667228" y="1973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4EDCF78-C7B9-4903-A3B1-49B75C93E79A}"/>
                </a:ext>
              </a:extLst>
            </p:cNvPr>
            <p:cNvSpPr/>
            <p:nvPr/>
          </p:nvSpPr>
          <p:spPr>
            <a:xfrm>
              <a:off x="5748982" y="2340384"/>
              <a:ext cx="469846" cy="469845"/>
            </a:xfrm>
            <a:custGeom>
              <a:avLst/>
              <a:gdLst>
                <a:gd name="connsiteX0" fmla="*/ 234506 w 228600"/>
                <a:gd name="connsiteY0" fmla="*/ 117253 h 228600"/>
                <a:gd name="connsiteX1" fmla="*/ 117253 w 228600"/>
                <a:gd name="connsiteY1" fmla="*/ 234505 h 228600"/>
                <a:gd name="connsiteX2" fmla="*/ 0 w 228600"/>
                <a:gd name="connsiteY2" fmla="*/ 117253 h 228600"/>
                <a:gd name="connsiteX3" fmla="*/ 117253 w 228600"/>
                <a:gd name="connsiteY3" fmla="*/ 0 h 228600"/>
                <a:gd name="connsiteX4" fmla="*/ 234506 w 228600"/>
                <a:gd name="connsiteY4" fmla="*/ 11725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34506" y="117253"/>
                  </a:moveTo>
                  <a:cubicBezTo>
                    <a:pt x="234506" y="182009"/>
                    <a:pt x="182010" y="234505"/>
                    <a:pt x="117253" y="234505"/>
                  </a:cubicBezTo>
                  <a:cubicBezTo>
                    <a:pt x="52496" y="234505"/>
                    <a:pt x="0" y="182009"/>
                    <a:pt x="0" y="117253"/>
                  </a:cubicBezTo>
                  <a:cubicBezTo>
                    <a:pt x="0" y="52496"/>
                    <a:pt x="52496" y="0"/>
                    <a:pt x="117253" y="0"/>
                  </a:cubicBezTo>
                  <a:cubicBezTo>
                    <a:pt x="182010" y="0"/>
                    <a:pt x="234506" y="52496"/>
                    <a:pt x="234506" y="1172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3</a:t>
              </a: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5513A2C-336E-4C5C-A13F-BA56CA0449EE}"/>
                </a:ext>
              </a:extLst>
            </p:cNvPr>
            <p:cNvSpPr/>
            <p:nvPr/>
          </p:nvSpPr>
          <p:spPr>
            <a:xfrm>
              <a:off x="4461250" y="4183550"/>
              <a:ext cx="19577" cy="665616"/>
            </a:xfrm>
            <a:custGeom>
              <a:avLst/>
              <a:gdLst>
                <a:gd name="connsiteX0" fmla="*/ 0 w 0"/>
                <a:gd name="connsiteY0" fmla="*/ 329946 h 323850"/>
                <a:gd name="connsiteX1" fmla="*/ 0 w 0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">
                  <a:moveTo>
                    <a:pt x="0" y="329946"/>
                  </a:move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tx1">
                  <a:lumMod val="75000"/>
                  <a:lumOff val="25000"/>
                </a:schemeClr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6201B3D-6729-46C5-8112-BB80285ADCDC}"/>
                </a:ext>
              </a:extLst>
            </p:cNvPr>
            <p:cNvSpPr/>
            <p:nvPr/>
          </p:nvSpPr>
          <p:spPr>
            <a:xfrm>
              <a:off x="3805426" y="3329997"/>
              <a:ext cx="1389964" cy="920116"/>
            </a:xfrm>
            <a:custGeom>
              <a:avLst/>
              <a:gdLst>
                <a:gd name="connsiteX0" fmla="*/ 667323 w 676275"/>
                <a:gd name="connsiteY0" fmla="*/ 197358 h 447675"/>
                <a:gd name="connsiteX1" fmla="*/ 626175 w 676275"/>
                <a:gd name="connsiteY1" fmla="*/ 165068 h 447675"/>
                <a:gd name="connsiteX2" fmla="*/ 626175 w 676275"/>
                <a:gd name="connsiteY2" fmla="*/ 40100 h 447675"/>
                <a:gd name="connsiteX3" fmla="*/ 586837 w 676275"/>
                <a:gd name="connsiteY3" fmla="*/ 0 h 447675"/>
                <a:gd name="connsiteX4" fmla="*/ 586837 w 676275"/>
                <a:gd name="connsiteY4" fmla="*/ 0 h 447675"/>
                <a:gd name="connsiteX5" fmla="*/ 39340 w 676275"/>
                <a:gd name="connsiteY5" fmla="*/ 0 h 447675"/>
                <a:gd name="connsiteX6" fmla="*/ 2 w 676275"/>
                <a:gd name="connsiteY6" fmla="*/ 40100 h 447675"/>
                <a:gd name="connsiteX7" fmla="*/ 2 w 676275"/>
                <a:gd name="connsiteY7" fmla="*/ 40100 h 447675"/>
                <a:gd name="connsiteX8" fmla="*/ 2 w 676275"/>
                <a:gd name="connsiteY8" fmla="*/ 173926 h 447675"/>
                <a:gd name="connsiteX9" fmla="*/ 29910 w 676275"/>
                <a:gd name="connsiteY9" fmla="*/ 197358 h 447675"/>
                <a:gd name="connsiteX10" fmla="*/ 35587 w 676275"/>
                <a:gd name="connsiteY10" fmla="*/ 246736 h 447675"/>
                <a:gd name="connsiteX11" fmla="*/ 29910 w 676275"/>
                <a:gd name="connsiteY11" fmla="*/ 252413 h 447675"/>
                <a:gd name="connsiteX12" fmla="*/ 2 w 676275"/>
                <a:gd name="connsiteY12" fmla="*/ 275844 h 447675"/>
                <a:gd name="connsiteX13" fmla="*/ 2 w 676275"/>
                <a:gd name="connsiteY13" fmla="*/ 409670 h 447675"/>
                <a:gd name="connsiteX14" fmla="*/ 39340 w 676275"/>
                <a:gd name="connsiteY14" fmla="*/ 449771 h 447675"/>
                <a:gd name="connsiteX15" fmla="*/ 39340 w 676275"/>
                <a:gd name="connsiteY15" fmla="*/ 449771 h 447675"/>
                <a:gd name="connsiteX16" fmla="*/ 586837 w 676275"/>
                <a:gd name="connsiteY16" fmla="*/ 449771 h 447675"/>
                <a:gd name="connsiteX17" fmla="*/ 626175 w 676275"/>
                <a:gd name="connsiteY17" fmla="*/ 409670 h 447675"/>
                <a:gd name="connsiteX18" fmla="*/ 626175 w 676275"/>
                <a:gd name="connsiteY18" fmla="*/ 409670 h 447675"/>
                <a:gd name="connsiteX19" fmla="*/ 626175 w 676275"/>
                <a:gd name="connsiteY19" fmla="*/ 284702 h 447675"/>
                <a:gd name="connsiteX20" fmla="*/ 667323 w 676275"/>
                <a:gd name="connsiteY20" fmla="*/ 252413 h 447675"/>
                <a:gd name="connsiteX21" fmla="*/ 673000 w 676275"/>
                <a:gd name="connsiteY21" fmla="*/ 203035 h 447675"/>
                <a:gd name="connsiteX22" fmla="*/ 667323 w 676275"/>
                <a:gd name="connsiteY22" fmla="*/ 19735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6275" h="447675">
                  <a:moveTo>
                    <a:pt x="667323" y="197358"/>
                  </a:moveTo>
                  <a:lnTo>
                    <a:pt x="626175" y="165068"/>
                  </a:lnTo>
                  <a:lnTo>
                    <a:pt x="626175" y="40100"/>
                  </a:lnTo>
                  <a:cubicBezTo>
                    <a:pt x="626385" y="18164"/>
                    <a:pt x="608773" y="210"/>
                    <a:pt x="586837" y="0"/>
                  </a:cubicBezTo>
                  <a:cubicBezTo>
                    <a:pt x="586837" y="0"/>
                    <a:pt x="586837" y="0"/>
                    <a:pt x="586837" y="0"/>
                  </a:cubicBezTo>
                  <a:lnTo>
                    <a:pt x="39340" y="0"/>
                  </a:lnTo>
                  <a:cubicBezTo>
                    <a:pt x="17404" y="210"/>
                    <a:pt x="-208" y="18164"/>
                    <a:pt x="2" y="40100"/>
                  </a:cubicBezTo>
                  <a:cubicBezTo>
                    <a:pt x="2" y="40100"/>
                    <a:pt x="2" y="40100"/>
                    <a:pt x="2" y="40100"/>
                  </a:cubicBezTo>
                  <a:lnTo>
                    <a:pt x="2" y="173926"/>
                  </a:lnTo>
                  <a:lnTo>
                    <a:pt x="29910" y="197358"/>
                  </a:lnTo>
                  <a:cubicBezTo>
                    <a:pt x="45112" y="209426"/>
                    <a:pt x="47655" y="231534"/>
                    <a:pt x="35587" y="246736"/>
                  </a:cubicBezTo>
                  <a:cubicBezTo>
                    <a:pt x="33911" y="248841"/>
                    <a:pt x="32015" y="250745"/>
                    <a:pt x="29910" y="252413"/>
                  </a:cubicBezTo>
                  <a:lnTo>
                    <a:pt x="2" y="275844"/>
                  </a:lnTo>
                  <a:lnTo>
                    <a:pt x="2" y="409670"/>
                  </a:lnTo>
                  <a:cubicBezTo>
                    <a:pt x="-208" y="431606"/>
                    <a:pt x="17404" y="449561"/>
                    <a:pt x="39340" y="449771"/>
                  </a:cubicBezTo>
                  <a:cubicBezTo>
                    <a:pt x="39340" y="449771"/>
                    <a:pt x="39340" y="449771"/>
                    <a:pt x="39340" y="449771"/>
                  </a:cubicBezTo>
                  <a:lnTo>
                    <a:pt x="586837" y="449771"/>
                  </a:lnTo>
                  <a:cubicBezTo>
                    <a:pt x="608773" y="449561"/>
                    <a:pt x="626385" y="431606"/>
                    <a:pt x="626175" y="409670"/>
                  </a:cubicBezTo>
                  <a:cubicBezTo>
                    <a:pt x="626175" y="409670"/>
                    <a:pt x="626175" y="409670"/>
                    <a:pt x="626175" y="409670"/>
                  </a:cubicBezTo>
                  <a:lnTo>
                    <a:pt x="626175" y="284702"/>
                  </a:lnTo>
                  <a:lnTo>
                    <a:pt x="667323" y="252413"/>
                  </a:lnTo>
                  <a:cubicBezTo>
                    <a:pt x="682525" y="240344"/>
                    <a:pt x="685068" y="218237"/>
                    <a:pt x="673000" y="203035"/>
                  </a:cubicBezTo>
                  <a:cubicBezTo>
                    <a:pt x="671324" y="200930"/>
                    <a:pt x="669428" y="199025"/>
                    <a:pt x="667323" y="197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F10B54D-AC7F-490B-B5AF-C19BE483BA50}"/>
                </a:ext>
              </a:extLst>
            </p:cNvPr>
            <p:cNvSpPr/>
            <p:nvPr/>
          </p:nvSpPr>
          <p:spPr>
            <a:xfrm>
              <a:off x="4126589" y="4720743"/>
              <a:ext cx="665617" cy="665616"/>
            </a:xfrm>
            <a:custGeom>
              <a:avLst/>
              <a:gdLst>
                <a:gd name="connsiteX0" fmla="*/ 250669 w 323850"/>
                <a:gd name="connsiteY0" fmla="*/ 84897 h 323850"/>
                <a:gd name="connsiteX1" fmla="*/ 246646 w 323850"/>
                <a:gd name="connsiteY1" fmla="*/ 250668 h 323850"/>
                <a:gd name="connsiteX2" fmla="*/ 80875 w 323850"/>
                <a:gd name="connsiteY2" fmla="*/ 246646 h 323850"/>
                <a:gd name="connsiteX3" fmla="*/ 84897 w 323850"/>
                <a:gd name="connsiteY3" fmla="*/ 80875 h 323850"/>
                <a:gd name="connsiteX4" fmla="*/ 250669 w 323850"/>
                <a:gd name="connsiteY4" fmla="*/ 848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23850">
                  <a:moveTo>
                    <a:pt x="250669" y="84897"/>
                  </a:moveTo>
                  <a:cubicBezTo>
                    <a:pt x="295334" y="131784"/>
                    <a:pt x="293533" y="206003"/>
                    <a:pt x="246646" y="250668"/>
                  </a:cubicBezTo>
                  <a:cubicBezTo>
                    <a:pt x="199759" y="295334"/>
                    <a:pt x="125540" y="293533"/>
                    <a:pt x="80875" y="246646"/>
                  </a:cubicBezTo>
                  <a:cubicBezTo>
                    <a:pt x="36209" y="199759"/>
                    <a:pt x="38010" y="125540"/>
                    <a:pt x="84897" y="80875"/>
                  </a:cubicBezTo>
                  <a:cubicBezTo>
                    <a:pt x="131784" y="36209"/>
                    <a:pt x="206003" y="38010"/>
                    <a:pt x="250669" y="848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2</a:t>
              </a: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3B4088C-2C9B-45DD-A3F6-1BE6C8FF7EC6}"/>
                </a:ext>
              </a:extLst>
            </p:cNvPr>
            <p:cNvSpPr/>
            <p:nvPr/>
          </p:nvSpPr>
          <p:spPr>
            <a:xfrm>
              <a:off x="9112153" y="2731531"/>
              <a:ext cx="19577" cy="665616"/>
            </a:xfrm>
            <a:custGeom>
              <a:avLst/>
              <a:gdLst>
                <a:gd name="connsiteX0" fmla="*/ 0 w 0"/>
                <a:gd name="connsiteY0" fmla="*/ 329946 h 323850"/>
                <a:gd name="connsiteX1" fmla="*/ 0 w 0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">
                  <a:moveTo>
                    <a:pt x="0" y="329946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custDash>
                <a:ds d="225000" sp="225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E928BA3-4981-49A5-93D9-C6C1ED0CB364}"/>
                </a:ext>
              </a:extLst>
            </p:cNvPr>
            <p:cNvSpPr/>
            <p:nvPr/>
          </p:nvSpPr>
          <p:spPr>
            <a:xfrm>
              <a:off x="8487174" y="3329997"/>
              <a:ext cx="1389964" cy="920116"/>
            </a:xfrm>
            <a:custGeom>
              <a:avLst/>
              <a:gdLst>
                <a:gd name="connsiteX0" fmla="*/ 667228 w 676275"/>
                <a:gd name="connsiteY0" fmla="*/ 197358 h 447675"/>
                <a:gd name="connsiteX1" fmla="*/ 625890 w 676275"/>
                <a:gd name="connsiteY1" fmla="*/ 165068 h 447675"/>
                <a:gd name="connsiteX2" fmla="*/ 625890 w 676275"/>
                <a:gd name="connsiteY2" fmla="*/ 40100 h 447675"/>
                <a:gd name="connsiteX3" fmla="*/ 586751 w 676275"/>
                <a:gd name="connsiteY3" fmla="*/ 0 h 447675"/>
                <a:gd name="connsiteX4" fmla="*/ 586647 w 676275"/>
                <a:gd name="connsiteY4" fmla="*/ 0 h 447675"/>
                <a:gd name="connsiteX5" fmla="*/ 39245 w 676275"/>
                <a:gd name="connsiteY5" fmla="*/ 0 h 447675"/>
                <a:gd name="connsiteX6" fmla="*/ 2 w 676275"/>
                <a:gd name="connsiteY6" fmla="*/ 40100 h 447675"/>
                <a:gd name="connsiteX7" fmla="*/ 2 w 676275"/>
                <a:gd name="connsiteY7" fmla="*/ 173926 h 447675"/>
                <a:gd name="connsiteX8" fmla="*/ 29910 w 676275"/>
                <a:gd name="connsiteY8" fmla="*/ 197358 h 447675"/>
                <a:gd name="connsiteX9" fmla="*/ 35435 w 676275"/>
                <a:gd name="connsiteY9" fmla="*/ 246888 h 447675"/>
                <a:gd name="connsiteX10" fmla="*/ 29910 w 676275"/>
                <a:gd name="connsiteY10" fmla="*/ 252413 h 447675"/>
                <a:gd name="connsiteX11" fmla="*/ 2 w 676275"/>
                <a:gd name="connsiteY11" fmla="*/ 275844 h 447675"/>
                <a:gd name="connsiteX12" fmla="*/ 2 w 676275"/>
                <a:gd name="connsiteY12" fmla="*/ 409670 h 447675"/>
                <a:gd name="connsiteX13" fmla="*/ 39245 w 676275"/>
                <a:gd name="connsiteY13" fmla="*/ 449771 h 447675"/>
                <a:gd name="connsiteX14" fmla="*/ 586837 w 676275"/>
                <a:gd name="connsiteY14" fmla="*/ 449771 h 447675"/>
                <a:gd name="connsiteX15" fmla="*/ 626080 w 676275"/>
                <a:gd name="connsiteY15" fmla="*/ 409775 h 447675"/>
                <a:gd name="connsiteX16" fmla="*/ 626080 w 676275"/>
                <a:gd name="connsiteY16" fmla="*/ 409670 h 447675"/>
                <a:gd name="connsiteX17" fmla="*/ 626080 w 676275"/>
                <a:gd name="connsiteY17" fmla="*/ 284702 h 447675"/>
                <a:gd name="connsiteX18" fmla="*/ 667228 w 676275"/>
                <a:gd name="connsiteY18" fmla="*/ 252413 h 447675"/>
                <a:gd name="connsiteX19" fmla="*/ 672905 w 676275"/>
                <a:gd name="connsiteY19" fmla="*/ 203035 h 447675"/>
                <a:gd name="connsiteX20" fmla="*/ 667228 w 676275"/>
                <a:gd name="connsiteY20" fmla="*/ 19735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6275" h="447675">
                  <a:moveTo>
                    <a:pt x="667228" y="197358"/>
                  </a:moveTo>
                  <a:lnTo>
                    <a:pt x="625890" y="165068"/>
                  </a:lnTo>
                  <a:lnTo>
                    <a:pt x="625890" y="40100"/>
                  </a:lnTo>
                  <a:cubicBezTo>
                    <a:pt x="626157" y="18221"/>
                    <a:pt x="608630" y="267"/>
                    <a:pt x="586751" y="0"/>
                  </a:cubicBezTo>
                  <a:cubicBezTo>
                    <a:pt x="586713" y="0"/>
                    <a:pt x="586685" y="0"/>
                    <a:pt x="586647" y="0"/>
                  </a:cubicBezTo>
                  <a:lnTo>
                    <a:pt x="39245" y="0"/>
                  </a:lnTo>
                  <a:cubicBezTo>
                    <a:pt x="17347" y="257"/>
                    <a:pt x="-208" y="18202"/>
                    <a:pt x="2" y="40100"/>
                  </a:cubicBezTo>
                  <a:lnTo>
                    <a:pt x="2" y="173926"/>
                  </a:lnTo>
                  <a:lnTo>
                    <a:pt x="29910" y="197358"/>
                  </a:lnTo>
                  <a:cubicBezTo>
                    <a:pt x="45112" y="209512"/>
                    <a:pt x="47589" y="231686"/>
                    <a:pt x="35435" y="246888"/>
                  </a:cubicBezTo>
                  <a:cubicBezTo>
                    <a:pt x="33797" y="248926"/>
                    <a:pt x="31949" y="250784"/>
                    <a:pt x="29910" y="252413"/>
                  </a:cubicBezTo>
                  <a:lnTo>
                    <a:pt x="2" y="275844"/>
                  </a:lnTo>
                  <a:lnTo>
                    <a:pt x="2" y="409670"/>
                  </a:lnTo>
                  <a:cubicBezTo>
                    <a:pt x="-208" y="431568"/>
                    <a:pt x="17347" y="449513"/>
                    <a:pt x="39245" y="449771"/>
                  </a:cubicBezTo>
                  <a:lnTo>
                    <a:pt x="586837" y="449771"/>
                  </a:lnTo>
                  <a:cubicBezTo>
                    <a:pt x="608716" y="449561"/>
                    <a:pt x="626290" y="431654"/>
                    <a:pt x="626080" y="409775"/>
                  </a:cubicBezTo>
                  <a:cubicBezTo>
                    <a:pt x="626080" y="409737"/>
                    <a:pt x="626080" y="409708"/>
                    <a:pt x="626080" y="409670"/>
                  </a:cubicBezTo>
                  <a:lnTo>
                    <a:pt x="626080" y="284702"/>
                  </a:lnTo>
                  <a:lnTo>
                    <a:pt x="667228" y="252413"/>
                  </a:lnTo>
                  <a:cubicBezTo>
                    <a:pt x="682430" y="240344"/>
                    <a:pt x="684973" y="218237"/>
                    <a:pt x="672905" y="203035"/>
                  </a:cubicBezTo>
                  <a:cubicBezTo>
                    <a:pt x="671229" y="200930"/>
                    <a:pt x="669333" y="199025"/>
                    <a:pt x="667228" y="1973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886D62B-CAC3-4454-AD7A-A0FED257BFC5}"/>
                </a:ext>
              </a:extLst>
            </p:cNvPr>
            <p:cNvSpPr/>
            <p:nvPr/>
          </p:nvSpPr>
          <p:spPr>
            <a:xfrm>
              <a:off x="8887018" y="2340384"/>
              <a:ext cx="469846" cy="469845"/>
            </a:xfrm>
            <a:custGeom>
              <a:avLst/>
              <a:gdLst>
                <a:gd name="connsiteX0" fmla="*/ 234506 w 228600"/>
                <a:gd name="connsiteY0" fmla="*/ 117253 h 228600"/>
                <a:gd name="connsiteX1" fmla="*/ 117253 w 228600"/>
                <a:gd name="connsiteY1" fmla="*/ 234505 h 228600"/>
                <a:gd name="connsiteX2" fmla="*/ 0 w 228600"/>
                <a:gd name="connsiteY2" fmla="*/ 117253 h 228600"/>
                <a:gd name="connsiteX3" fmla="*/ 117253 w 228600"/>
                <a:gd name="connsiteY3" fmla="*/ 0 h 228600"/>
                <a:gd name="connsiteX4" fmla="*/ 234506 w 228600"/>
                <a:gd name="connsiteY4" fmla="*/ 11725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34506" y="117253"/>
                  </a:moveTo>
                  <a:cubicBezTo>
                    <a:pt x="234506" y="182009"/>
                    <a:pt x="182010" y="234505"/>
                    <a:pt x="117253" y="234505"/>
                  </a:cubicBezTo>
                  <a:cubicBezTo>
                    <a:pt x="52496" y="234505"/>
                    <a:pt x="0" y="182009"/>
                    <a:pt x="0" y="117253"/>
                  </a:cubicBezTo>
                  <a:cubicBezTo>
                    <a:pt x="0" y="52496"/>
                    <a:pt x="52496" y="0"/>
                    <a:pt x="117253" y="0"/>
                  </a:cubicBezTo>
                  <a:cubicBezTo>
                    <a:pt x="182010" y="0"/>
                    <a:pt x="234506" y="52496"/>
                    <a:pt x="234506" y="1172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5</a:t>
              </a:r>
            </a:p>
          </p:txBody>
        </p:sp>
        <p:pic>
          <p:nvPicPr>
            <p:cNvPr id="203" name="Graphic 202" descr="Bar graph with upward trend">
              <a:extLst>
                <a:ext uri="{FF2B5EF4-FFF2-40B4-BE49-F238E27FC236}">
                  <a16:creationId xmlns:a16="http://schemas.microsoft.com/office/drawing/2014/main" id="{1673133C-1DB9-4FCD-974B-3B3F397F7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7446" y="3618922"/>
              <a:ext cx="349418" cy="349418"/>
            </a:xfrm>
            <a:prstGeom prst="rect">
              <a:avLst/>
            </a:prstGeom>
          </p:spPr>
        </p:pic>
        <p:pic>
          <p:nvPicPr>
            <p:cNvPr id="204" name="Graphic 203" descr="Bullseye">
              <a:extLst>
                <a:ext uri="{FF2B5EF4-FFF2-40B4-BE49-F238E27FC236}">
                  <a16:creationId xmlns:a16="http://schemas.microsoft.com/office/drawing/2014/main" id="{008BCA5E-4CB8-4379-BAD7-D360C2EC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3732" y="3659870"/>
              <a:ext cx="401585" cy="401585"/>
            </a:xfrm>
            <a:prstGeom prst="rect">
              <a:avLst/>
            </a:prstGeom>
          </p:spPr>
        </p:pic>
        <p:pic>
          <p:nvPicPr>
            <p:cNvPr id="205" name="Graphic 204" descr="Briefcase">
              <a:extLst>
                <a:ext uri="{FF2B5EF4-FFF2-40B4-BE49-F238E27FC236}">
                  <a16:creationId xmlns:a16="http://schemas.microsoft.com/office/drawing/2014/main" id="{3C50F650-901F-4568-BF2E-6BFC93E14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6288" y="3618922"/>
              <a:ext cx="342263" cy="342263"/>
            </a:xfrm>
            <a:prstGeom prst="rect">
              <a:avLst/>
            </a:prstGeom>
          </p:spPr>
        </p:pic>
        <p:pic>
          <p:nvPicPr>
            <p:cNvPr id="206" name="Graphic 205" descr="Meeting">
              <a:extLst>
                <a:ext uri="{FF2B5EF4-FFF2-40B4-BE49-F238E27FC236}">
                  <a16:creationId xmlns:a16="http://schemas.microsoft.com/office/drawing/2014/main" id="{9ADF5F66-8B5E-48A6-9FF2-BCFA3B5CC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13304" y="3567342"/>
              <a:ext cx="445422" cy="445422"/>
            </a:xfrm>
            <a:prstGeom prst="rect">
              <a:avLst/>
            </a:prstGeom>
          </p:spPr>
        </p:pic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42233E3A-8F7D-4931-A22B-F37CA8A0CC69}"/>
                </a:ext>
              </a:extLst>
            </p:cNvPr>
            <p:cNvGrpSpPr/>
            <p:nvPr/>
          </p:nvGrpSpPr>
          <p:grpSpPr>
            <a:xfrm>
              <a:off x="2142442" y="1409345"/>
              <a:ext cx="1467691" cy="2840768"/>
              <a:chOff x="2182783" y="1409345"/>
              <a:chExt cx="1467691" cy="2840768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AB4AA47-71BE-403E-957E-9EFA40A883C7}"/>
                  </a:ext>
                </a:extLst>
              </p:cNvPr>
              <p:cNvSpPr/>
              <p:nvPr/>
            </p:nvSpPr>
            <p:spPr>
              <a:xfrm>
                <a:off x="2897942" y="2731531"/>
                <a:ext cx="19577" cy="665616"/>
              </a:xfrm>
              <a:custGeom>
                <a:avLst/>
                <a:gdLst>
                  <a:gd name="connsiteX0" fmla="*/ 0 w 0"/>
                  <a:gd name="connsiteY0" fmla="*/ 329946 h 323850"/>
                  <a:gd name="connsiteX1" fmla="*/ 0 w 0"/>
                  <a:gd name="connsiteY1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23850">
                    <a:moveTo>
                      <a:pt x="0" y="329946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B95C30B-6763-4C49-BF26-B472E80F30F2}"/>
                  </a:ext>
                </a:extLst>
              </p:cNvPr>
              <p:cNvSpPr/>
              <p:nvPr/>
            </p:nvSpPr>
            <p:spPr>
              <a:xfrm>
                <a:off x="2693914" y="2340384"/>
                <a:ext cx="469846" cy="469845"/>
              </a:xfrm>
              <a:custGeom>
                <a:avLst/>
                <a:gdLst>
                  <a:gd name="connsiteX0" fmla="*/ 234505 w 228600"/>
                  <a:gd name="connsiteY0" fmla="*/ 117253 h 228600"/>
                  <a:gd name="connsiteX1" fmla="*/ 117253 w 228600"/>
                  <a:gd name="connsiteY1" fmla="*/ 234505 h 228600"/>
                  <a:gd name="connsiteX2" fmla="*/ 0 w 228600"/>
                  <a:gd name="connsiteY2" fmla="*/ 117253 h 228600"/>
                  <a:gd name="connsiteX3" fmla="*/ 117253 w 228600"/>
                  <a:gd name="connsiteY3" fmla="*/ 0 h 228600"/>
                  <a:gd name="connsiteX4" fmla="*/ 234505 w 228600"/>
                  <a:gd name="connsiteY4" fmla="*/ 11725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34505" y="117253"/>
                    </a:moveTo>
                    <a:cubicBezTo>
                      <a:pt x="234505" y="182009"/>
                      <a:pt x="182010" y="234505"/>
                      <a:pt x="117253" y="234505"/>
                    </a:cubicBezTo>
                    <a:cubicBezTo>
                      <a:pt x="52496" y="234505"/>
                      <a:pt x="0" y="182009"/>
                      <a:pt x="0" y="117253"/>
                    </a:cubicBezTo>
                    <a:cubicBezTo>
                      <a:pt x="0" y="52496"/>
                      <a:pt x="52496" y="0"/>
                      <a:pt x="117253" y="0"/>
                    </a:cubicBezTo>
                    <a:cubicBezTo>
                      <a:pt x="182010" y="0"/>
                      <a:pt x="234505" y="52496"/>
                      <a:pt x="234505" y="117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 Cond" panose="02040506050405020303" pitchFamily="18" charset="0"/>
                  </a:rPr>
                  <a:t>1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415BD-FA12-4D9C-B5B0-CACE4339098D}"/>
                  </a:ext>
                </a:extLst>
              </p:cNvPr>
              <p:cNvSpPr/>
              <p:nvPr/>
            </p:nvSpPr>
            <p:spPr>
              <a:xfrm>
                <a:off x="2252800" y="3329997"/>
                <a:ext cx="1389964" cy="920116"/>
              </a:xfrm>
              <a:custGeom>
                <a:avLst/>
                <a:gdLst>
                  <a:gd name="connsiteX0" fmla="*/ 626175 w 676275"/>
                  <a:gd name="connsiteY0" fmla="*/ 165068 h 447675"/>
                  <a:gd name="connsiteX1" fmla="*/ 626175 w 676275"/>
                  <a:gd name="connsiteY1" fmla="*/ 40100 h 447675"/>
                  <a:gd name="connsiteX2" fmla="*/ 587028 w 676275"/>
                  <a:gd name="connsiteY2" fmla="*/ 0 h 447675"/>
                  <a:gd name="connsiteX3" fmla="*/ 586932 w 676275"/>
                  <a:gd name="connsiteY3" fmla="*/ 0 h 447675"/>
                  <a:gd name="connsiteX4" fmla="*/ 39245 w 676275"/>
                  <a:gd name="connsiteY4" fmla="*/ 0 h 447675"/>
                  <a:gd name="connsiteX5" fmla="*/ 2 w 676275"/>
                  <a:gd name="connsiteY5" fmla="*/ 40100 h 447675"/>
                  <a:gd name="connsiteX6" fmla="*/ 2 w 676275"/>
                  <a:gd name="connsiteY6" fmla="*/ 409670 h 447675"/>
                  <a:gd name="connsiteX7" fmla="*/ 39245 w 676275"/>
                  <a:gd name="connsiteY7" fmla="*/ 449771 h 447675"/>
                  <a:gd name="connsiteX8" fmla="*/ 586837 w 676275"/>
                  <a:gd name="connsiteY8" fmla="*/ 449771 h 447675"/>
                  <a:gd name="connsiteX9" fmla="*/ 626080 w 676275"/>
                  <a:gd name="connsiteY9" fmla="*/ 409775 h 447675"/>
                  <a:gd name="connsiteX10" fmla="*/ 626080 w 676275"/>
                  <a:gd name="connsiteY10" fmla="*/ 409670 h 447675"/>
                  <a:gd name="connsiteX11" fmla="*/ 626080 w 676275"/>
                  <a:gd name="connsiteY11" fmla="*/ 284702 h 447675"/>
                  <a:gd name="connsiteX12" fmla="*/ 667228 w 676275"/>
                  <a:gd name="connsiteY12" fmla="*/ 252413 h 447675"/>
                  <a:gd name="connsiteX13" fmla="*/ 672905 w 676275"/>
                  <a:gd name="connsiteY13" fmla="*/ 203035 h 447675"/>
                  <a:gd name="connsiteX14" fmla="*/ 667228 w 676275"/>
                  <a:gd name="connsiteY14" fmla="*/ 197358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6275" h="447675">
                    <a:moveTo>
                      <a:pt x="626175" y="165068"/>
                    </a:moveTo>
                    <a:lnTo>
                      <a:pt x="626175" y="40100"/>
                    </a:lnTo>
                    <a:cubicBezTo>
                      <a:pt x="626442" y="18221"/>
                      <a:pt x="608916" y="267"/>
                      <a:pt x="587028" y="0"/>
                    </a:cubicBezTo>
                    <a:cubicBezTo>
                      <a:pt x="586999" y="0"/>
                      <a:pt x="586961" y="0"/>
                      <a:pt x="586932" y="0"/>
                    </a:cubicBezTo>
                    <a:lnTo>
                      <a:pt x="39245" y="0"/>
                    </a:lnTo>
                    <a:cubicBezTo>
                      <a:pt x="17345" y="257"/>
                      <a:pt x="-210" y="18202"/>
                      <a:pt x="2" y="40100"/>
                    </a:cubicBezTo>
                    <a:lnTo>
                      <a:pt x="2" y="409670"/>
                    </a:lnTo>
                    <a:cubicBezTo>
                      <a:pt x="-210" y="431568"/>
                      <a:pt x="17345" y="449513"/>
                      <a:pt x="39245" y="449771"/>
                    </a:cubicBezTo>
                    <a:lnTo>
                      <a:pt x="586837" y="449771"/>
                    </a:lnTo>
                    <a:cubicBezTo>
                      <a:pt x="608716" y="449561"/>
                      <a:pt x="626290" y="431654"/>
                      <a:pt x="626080" y="409775"/>
                    </a:cubicBezTo>
                    <a:cubicBezTo>
                      <a:pt x="626080" y="409737"/>
                      <a:pt x="626080" y="409708"/>
                      <a:pt x="626080" y="409670"/>
                    </a:cubicBezTo>
                    <a:lnTo>
                      <a:pt x="626080" y="284702"/>
                    </a:lnTo>
                    <a:lnTo>
                      <a:pt x="667228" y="252413"/>
                    </a:lnTo>
                    <a:cubicBezTo>
                      <a:pt x="682430" y="240344"/>
                      <a:pt x="684973" y="218237"/>
                      <a:pt x="672905" y="203035"/>
                    </a:cubicBezTo>
                    <a:cubicBezTo>
                      <a:pt x="671229" y="200930"/>
                      <a:pt x="669333" y="199025"/>
                      <a:pt x="667228" y="1973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07" name="Graphic 206" descr="Lightbulb">
                <a:extLst>
                  <a:ext uri="{FF2B5EF4-FFF2-40B4-BE49-F238E27FC236}">
                    <a16:creationId xmlns:a16="http://schemas.microsoft.com/office/drawing/2014/main" id="{90EAEAC0-3465-45B7-AF58-48022DAD6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576943" y="3567343"/>
                <a:ext cx="445422" cy="445422"/>
              </a:xfrm>
              <a:prstGeom prst="rect">
                <a:avLst/>
              </a:prstGeom>
            </p:spPr>
          </p:pic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09EF86A-9DBC-4DE7-BACC-3FAC67CE286C}"/>
                  </a:ext>
                </a:extLst>
              </p:cNvPr>
              <p:cNvSpPr txBox="1"/>
              <p:nvPr/>
            </p:nvSpPr>
            <p:spPr>
              <a:xfrm>
                <a:off x="2182783" y="1409345"/>
                <a:ext cx="1467691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1</a:t>
                </a:r>
              </a:p>
              <a:p>
                <a:pPr lvl="0" algn="ctr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50918E1-4501-415A-ADAB-14C536D2F88D}"/>
                </a:ext>
              </a:extLst>
            </p:cNvPr>
            <p:cNvSpPr txBox="1"/>
            <p:nvPr/>
          </p:nvSpPr>
          <p:spPr>
            <a:xfrm>
              <a:off x="5316533" y="1409345"/>
              <a:ext cx="146769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3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C66E0AD9-7D4C-49E0-8805-4DABE482DFBA}"/>
                </a:ext>
              </a:extLst>
            </p:cNvPr>
            <p:cNvSpPr txBox="1"/>
            <p:nvPr/>
          </p:nvSpPr>
          <p:spPr>
            <a:xfrm>
              <a:off x="8541526" y="1409345"/>
              <a:ext cx="146769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5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E5C146B-4E95-40F6-9B51-A65BC88814FE}"/>
                </a:ext>
              </a:extLst>
            </p:cNvPr>
            <p:cNvSpPr txBox="1"/>
            <p:nvPr/>
          </p:nvSpPr>
          <p:spPr>
            <a:xfrm>
              <a:off x="3746981" y="5463628"/>
              <a:ext cx="146769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057A77E-2047-4A0F-8303-D6455C4BD4BE}"/>
                </a:ext>
              </a:extLst>
            </p:cNvPr>
            <p:cNvSpPr txBox="1"/>
            <p:nvPr/>
          </p:nvSpPr>
          <p:spPr>
            <a:xfrm>
              <a:off x="6939176" y="5463628"/>
              <a:ext cx="1467691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03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Marketing business presentation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4A2CC-2CA7-4856-9FC4-CADC0240895F}"/>
              </a:ext>
            </a:extLst>
          </p:cNvPr>
          <p:cNvGrpSpPr/>
          <p:nvPr/>
        </p:nvGrpSpPr>
        <p:grpSpPr>
          <a:xfrm>
            <a:off x="1389974" y="1788459"/>
            <a:ext cx="9412052" cy="3866552"/>
            <a:chOff x="1717304" y="1922929"/>
            <a:chExt cx="8757392" cy="35976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22E3C6-5C01-40D7-B75A-C306366A50C5}"/>
                </a:ext>
              </a:extLst>
            </p:cNvPr>
            <p:cNvGrpSpPr/>
            <p:nvPr/>
          </p:nvGrpSpPr>
          <p:grpSpPr>
            <a:xfrm>
              <a:off x="1717304" y="1922929"/>
              <a:ext cx="8757392" cy="3597612"/>
              <a:chOff x="2747569" y="2467527"/>
              <a:chExt cx="6106039" cy="2508415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727FD2-4CE8-4683-B655-587F57647DB8}"/>
                  </a:ext>
                </a:extLst>
              </p:cNvPr>
              <p:cNvSpPr/>
              <p:nvPr/>
            </p:nvSpPr>
            <p:spPr>
              <a:xfrm>
                <a:off x="3689201" y="3051869"/>
                <a:ext cx="22978" cy="390633"/>
              </a:xfrm>
              <a:custGeom>
                <a:avLst/>
                <a:gdLst>
                  <a:gd name="connsiteX0" fmla="*/ 0 w 0"/>
                  <a:gd name="connsiteY0" fmla="*/ 0 h 161925"/>
                  <a:gd name="connsiteX1" fmla="*/ 0 w 0"/>
                  <a:gd name="connsiteY1" fmla="*/ 16383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61925">
                    <a:moveTo>
                      <a:pt x="0" y="0"/>
                    </a:moveTo>
                    <a:lnTo>
                      <a:pt x="0" y="163830"/>
                    </a:lnTo>
                  </a:path>
                </a:pathLst>
              </a:custGeom>
              <a:ln w="9525" cap="flat">
                <a:solidFill>
                  <a:schemeClr val="accent2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201A99A-9C16-43BB-A0BB-D424DCD031B2}"/>
                  </a:ext>
                </a:extLst>
              </p:cNvPr>
              <p:cNvSpPr/>
              <p:nvPr/>
            </p:nvSpPr>
            <p:spPr>
              <a:xfrm>
                <a:off x="3122551" y="2467527"/>
                <a:ext cx="1125945" cy="620418"/>
              </a:xfrm>
              <a:custGeom>
                <a:avLst/>
                <a:gdLst>
                  <a:gd name="connsiteX0" fmla="*/ 469773 w 466725"/>
                  <a:gd name="connsiteY0" fmla="*/ 261652 h 257175"/>
                  <a:gd name="connsiteX1" fmla="*/ 469773 w 466725"/>
                  <a:gd name="connsiteY1" fmla="*/ 55150 h 257175"/>
                  <a:gd name="connsiteX2" fmla="*/ 395669 w 466725"/>
                  <a:gd name="connsiteY2" fmla="*/ 0 h 257175"/>
                  <a:gd name="connsiteX3" fmla="*/ 74104 w 466725"/>
                  <a:gd name="connsiteY3" fmla="*/ 0 h 257175"/>
                  <a:gd name="connsiteX4" fmla="*/ 0 w 466725"/>
                  <a:gd name="connsiteY4" fmla="*/ 55150 h 257175"/>
                  <a:gd name="connsiteX5" fmla="*/ 0 w 466725"/>
                  <a:gd name="connsiteY5" fmla="*/ 26165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257175">
                    <a:moveTo>
                      <a:pt x="469773" y="261652"/>
                    </a:moveTo>
                    <a:lnTo>
                      <a:pt x="469773" y="55150"/>
                    </a:lnTo>
                    <a:cubicBezTo>
                      <a:pt x="469773" y="24670"/>
                      <a:pt x="436531" y="0"/>
                      <a:pt x="395669" y="0"/>
                    </a:cubicBezTo>
                    <a:lnTo>
                      <a:pt x="74104" y="0"/>
                    </a:lnTo>
                    <a:cubicBezTo>
                      <a:pt x="33147" y="0"/>
                      <a:pt x="0" y="24670"/>
                      <a:pt x="0" y="55150"/>
                    </a:cubicBezTo>
                    <a:lnTo>
                      <a:pt x="0" y="26165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50D9FA57-DE99-4168-832F-ECD57954CD37}"/>
                  </a:ext>
                </a:extLst>
              </p:cNvPr>
              <p:cNvSpPr/>
              <p:nvPr/>
            </p:nvSpPr>
            <p:spPr>
              <a:xfrm>
                <a:off x="3122551" y="3455599"/>
                <a:ext cx="1125945" cy="1286792"/>
              </a:xfrm>
              <a:custGeom>
                <a:avLst/>
                <a:gdLst>
                  <a:gd name="connsiteX0" fmla="*/ 469773 w 466725"/>
                  <a:gd name="connsiteY0" fmla="*/ 466249 h 533400"/>
                  <a:gd name="connsiteX1" fmla="*/ 469773 w 466725"/>
                  <a:gd name="connsiteY1" fmla="*/ 0 h 533400"/>
                  <a:gd name="connsiteX2" fmla="*/ 0 w 466725"/>
                  <a:gd name="connsiteY2" fmla="*/ 0 h 533400"/>
                  <a:gd name="connsiteX3" fmla="*/ 0 w 466725"/>
                  <a:gd name="connsiteY3" fmla="*/ 466249 h 533400"/>
                  <a:gd name="connsiteX4" fmla="*/ 74104 w 466725"/>
                  <a:gd name="connsiteY4" fmla="*/ 540353 h 533400"/>
                  <a:gd name="connsiteX5" fmla="*/ 395669 w 466725"/>
                  <a:gd name="connsiteY5" fmla="*/ 540353 h 533400"/>
                  <a:gd name="connsiteX6" fmla="*/ 469773 w 466725"/>
                  <a:gd name="connsiteY6" fmla="*/ 46624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725" h="533400">
                    <a:moveTo>
                      <a:pt x="469773" y="466249"/>
                    </a:moveTo>
                    <a:lnTo>
                      <a:pt x="469773" y="0"/>
                    </a:lnTo>
                    <a:lnTo>
                      <a:pt x="0" y="0"/>
                    </a:lnTo>
                    <a:lnTo>
                      <a:pt x="0" y="466249"/>
                    </a:lnTo>
                    <a:cubicBezTo>
                      <a:pt x="0" y="507177"/>
                      <a:pt x="33176" y="540353"/>
                      <a:pt x="74104" y="540353"/>
                    </a:cubicBezTo>
                    <a:lnTo>
                      <a:pt x="395669" y="540353"/>
                    </a:lnTo>
                    <a:cubicBezTo>
                      <a:pt x="436597" y="540353"/>
                      <a:pt x="469773" y="507177"/>
                      <a:pt x="469773" y="466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8361B58-A8CA-4794-A5CE-B33133988350}"/>
                  </a:ext>
                </a:extLst>
              </p:cNvPr>
              <p:cNvSpPr/>
              <p:nvPr/>
            </p:nvSpPr>
            <p:spPr>
              <a:xfrm>
                <a:off x="2747569" y="4355524"/>
                <a:ext cx="620418" cy="620418"/>
              </a:xfrm>
              <a:custGeom>
                <a:avLst/>
                <a:gdLst>
                  <a:gd name="connsiteX0" fmla="*/ 189872 w 257175"/>
                  <a:gd name="connsiteY0" fmla="*/ 61124 h 257175"/>
                  <a:gd name="connsiteX1" fmla="*/ 196371 w 257175"/>
                  <a:gd name="connsiteY1" fmla="*/ 189872 h 257175"/>
                  <a:gd name="connsiteX2" fmla="*/ 67623 w 257175"/>
                  <a:gd name="connsiteY2" fmla="*/ 196371 h 257175"/>
                  <a:gd name="connsiteX3" fmla="*/ 61124 w 257175"/>
                  <a:gd name="connsiteY3" fmla="*/ 67624 h 257175"/>
                  <a:gd name="connsiteX4" fmla="*/ 189872 w 257175"/>
                  <a:gd name="connsiteY4" fmla="*/ 6112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57175">
                    <a:moveTo>
                      <a:pt x="189872" y="61124"/>
                    </a:moveTo>
                    <a:cubicBezTo>
                      <a:pt x="227219" y="94882"/>
                      <a:pt x="230129" y="152524"/>
                      <a:pt x="196371" y="189872"/>
                    </a:cubicBezTo>
                    <a:cubicBezTo>
                      <a:pt x="162613" y="227219"/>
                      <a:pt x="104971" y="230129"/>
                      <a:pt x="67623" y="196371"/>
                    </a:cubicBezTo>
                    <a:cubicBezTo>
                      <a:pt x="30276" y="162613"/>
                      <a:pt x="27366" y="104971"/>
                      <a:pt x="61124" y="67624"/>
                    </a:cubicBezTo>
                    <a:cubicBezTo>
                      <a:pt x="94882" y="30276"/>
                      <a:pt x="152524" y="27366"/>
                      <a:pt x="189872" y="61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 Cond" panose="02040506050405020303" pitchFamily="18" charset="0"/>
                  </a:rPr>
                  <a:t>1</a:t>
                </a: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1228D5B0-A101-486C-80B1-0B1A8E8DBE90}"/>
                  </a:ext>
                </a:extLst>
              </p:cNvPr>
              <p:cNvSpPr/>
              <p:nvPr/>
            </p:nvSpPr>
            <p:spPr>
              <a:xfrm>
                <a:off x="5225310" y="3051869"/>
                <a:ext cx="22978" cy="390633"/>
              </a:xfrm>
              <a:custGeom>
                <a:avLst/>
                <a:gdLst>
                  <a:gd name="connsiteX0" fmla="*/ 0 w 0"/>
                  <a:gd name="connsiteY0" fmla="*/ 0 h 161925"/>
                  <a:gd name="connsiteX1" fmla="*/ 0 w 0"/>
                  <a:gd name="connsiteY1" fmla="*/ 16383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61925">
                    <a:moveTo>
                      <a:pt x="0" y="0"/>
                    </a:moveTo>
                    <a:lnTo>
                      <a:pt x="0" y="163830"/>
                    </a:lnTo>
                  </a:path>
                </a:pathLst>
              </a:custGeom>
              <a:ln w="9525" cap="flat">
                <a:solidFill>
                  <a:schemeClr val="tx1">
                    <a:lumMod val="75000"/>
                    <a:lumOff val="25000"/>
                  </a:schemeClr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B3B0CD2-B5E9-44A9-8A13-34AE939F153A}"/>
                  </a:ext>
                </a:extLst>
              </p:cNvPr>
              <p:cNvSpPr/>
              <p:nvPr/>
            </p:nvSpPr>
            <p:spPr>
              <a:xfrm>
                <a:off x="4658431" y="2467527"/>
                <a:ext cx="1125945" cy="620418"/>
              </a:xfrm>
              <a:custGeom>
                <a:avLst/>
                <a:gdLst>
                  <a:gd name="connsiteX0" fmla="*/ 469868 w 466725"/>
                  <a:gd name="connsiteY0" fmla="*/ 261652 h 257175"/>
                  <a:gd name="connsiteX1" fmla="*/ 469868 w 466725"/>
                  <a:gd name="connsiteY1" fmla="*/ 55150 h 257175"/>
                  <a:gd name="connsiteX2" fmla="*/ 395668 w 466725"/>
                  <a:gd name="connsiteY2" fmla="*/ 0 h 257175"/>
                  <a:gd name="connsiteX3" fmla="*/ 74200 w 466725"/>
                  <a:gd name="connsiteY3" fmla="*/ 0 h 257175"/>
                  <a:gd name="connsiteX4" fmla="*/ 0 w 466725"/>
                  <a:gd name="connsiteY4" fmla="*/ 55150 h 257175"/>
                  <a:gd name="connsiteX5" fmla="*/ 0 w 466725"/>
                  <a:gd name="connsiteY5" fmla="*/ 26165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257175">
                    <a:moveTo>
                      <a:pt x="469868" y="261652"/>
                    </a:moveTo>
                    <a:lnTo>
                      <a:pt x="469868" y="55150"/>
                    </a:lnTo>
                    <a:cubicBezTo>
                      <a:pt x="469868" y="24670"/>
                      <a:pt x="436626" y="0"/>
                      <a:pt x="395668" y="0"/>
                    </a:cubicBezTo>
                    <a:lnTo>
                      <a:pt x="74200" y="0"/>
                    </a:lnTo>
                    <a:cubicBezTo>
                      <a:pt x="33242" y="0"/>
                      <a:pt x="0" y="24670"/>
                      <a:pt x="0" y="55150"/>
                    </a:cubicBezTo>
                    <a:lnTo>
                      <a:pt x="0" y="26165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0C6936D-BDD3-41AC-B731-CCFDB8898E17}"/>
                  </a:ext>
                </a:extLst>
              </p:cNvPr>
              <p:cNvSpPr/>
              <p:nvPr/>
            </p:nvSpPr>
            <p:spPr>
              <a:xfrm>
                <a:off x="4658431" y="3455599"/>
                <a:ext cx="1125945" cy="1286792"/>
              </a:xfrm>
              <a:custGeom>
                <a:avLst/>
                <a:gdLst>
                  <a:gd name="connsiteX0" fmla="*/ 469868 w 466725"/>
                  <a:gd name="connsiteY0" fmla="*/ 466249 h 533400"/>
                  <a:gd name="connsiteX1" fmla="*/ 469868 w 466725"/>
                  <a:gd name="connsiteY1" fmla="*/ 0 h 533400"/>
                  <a:gd name="connsiteX2" fmla="*/ 0 w 466725"/>
                  <a:gd name="connsiteY2" fmla="*/ 0 h 533400"/>
                  <a:gd name="connsiteX3" fmla="*/ 0 w 466725"/>
                  <a:gd name="connsiteY3" fmla="*/ 466249 h 533400"/>
                  <a:gd name="connsiteX4" fmla="*/ 74104 w 466725"/>
                  <a:gd name="connsiteY4" fmla="*/ 540353 h 533400"/>
                  <a:gd name="connsiteX5" fmla="*/ 74200 w 466725"/>
                  <a:gd name="connsiteY5" fmla="*/ 540353 h 533400"/>
                  <a:gd name="connsiteX6" fmla="*/ 395859 w 466725"/>
                  <a:gd name="connsiteY6" fmla="*/ 540353 h 533400"/>
                  <a:gd name="connsiteX7" fmla="*/ 469868 w 466725"/>
                  <a:gd name="connsiteY7" fmla="*/ 46624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725" h="533400">
                    <a:moveTo>
                      <a:pt x="469868" y="466249"/>
                    </a:moveTo>
                    <a:lnTo>
                      <a:pt x="469868" y="0"/>
                    </a:lnTo>
                    <a:lnTo>
                      <a:pt x="0" y="0"/>
                    </a:lnTo>
                    <a:lnTo>
                      <a:pt x="0" y="466249"/>
                    </a:lnTo>
                    <a:cubicBezTo>
                      <a:pt x="0" y="507177"/>
                      <a:pt x="33176" y="540353"/>
                      <a:pt x="74104" y="540353"/>
                    </a:cubicBezTo>
                    <a:cubicBezTo>
                      <a:pt x="74133" y="540353"/>
                      <a:pt x="74171" y="540353"/>
                      <a:pt x="74200" y="540353"/>
                    </a:cubicBezTo>
                    <a:lnTo>
                      <a:pt x="395859" y="540353"/>
                    </a:lnTo>
                    <a:cubicBezTo>
                      <a:pt x="436750" y="540296"/>
                      <a:pt x="469868" y="507139"/>
                      <a:pt x="469868" y="4662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0B2CEF9-1919-4C25-8CB7-35231CDCF6AF}"/>
                  </a:ext>
                </a:extLst>
              </p:cNvPr>
              <p:cNvSpPr/>
              <p:nvPr/>
            </p:nvSpPr>
            <p:spPr>
              <a:xfrm>
                <a:off x="4283264" y="4354371"/>
                <a:ext cx="620418" cy="620418"/>
              </a:xfrm>
              <a:custGeom>
                <a:avLst/>
                <a:gdLst>
                  <a:gd name="connsiteX0" fmla="*/ 193367 w 257175"/>
                  <a:gd name="connsiteY0" fmla="*/ 64456 h 257175"/>
                  <a:gd name="connsiteX1" fmla="*/ 193367 w 257175"/>
                  <a:gd name="connsiteY1" fmla="*/ 193368 h 257175"/>
                  <a:gd name="connsiteX2" fmla="*/ 64456 w 257175"/>
                  <a:gd name="connsiteY2" fmla="*/ 193368 h 257175"/>
                  <a:gd name="connsiteX3" fmla="*/ 64456 w 257175"/>
                  <a:gd name="connsiteY3" fmla="*/ 64456 h 257175"/>
                  <a:gd name="connsiteX4" fmla="*/ 193367 w 257175"/>
                  <a:gd name="connsiteY4" fmla="*/ 64456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257175">
                    <a:moveTo>
                      <a:pt x="193367" y="64456"/>
                    </a:moveTo>
                    <a:cubicBezTo>
                      <a:pt x="228965" y="100054"/>
                      <a:pt x="228965" y="157770"/>
                      <a:pt x="193367" y="193368"/>
                    </a:cubicBezTo>
                    <a:cubicBezTo>
                      <a:pt x="157769" y="228966"/>
                      <a:pt x="100054" y="228966"/>
                      <a:pt x="64456" y="193368"/>
                    </a:cubicBezTo>
                    <a:cubicBezTo>
                      <a:pt x="28858" y="157770"/>
                      <a:pt x="28858" y="100054"/>
                      <a:pt x="64456" y="64456"/>
                    </a:cubicBezTo>
                    <a:cubicBezTo>
                      <a:pt x="100054" y="28858"/>
                      <a:pt x="157769" y="28858"/>
                      <a:pt x="193367" y="644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 Cond" panose="02040506050405020303" pitchFamily="18" charset="0"/>
                  </a:rPr>
                  <a:t>2</a:t>
                </a: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62E4E48-54C3-44E1-8CBC-D04CE9857F75}"/>
                  </a:ext>
                </a:extLst>
              </p:cNvPr>
              <p:cNvSpPr/>
              <p:nvPr/>
            </p:nvSpPr>
            <p:spPr>
              <a:xfrm>
                <a:off x="6754986" y="3051869"/>
                <a:ext cx="22978" cy="390633"/>
              </a:xfrm>
              <a:custGeom>
                <a:avLst/>
                <a:gdLst>
                  <a:gd name="connsiteX0" fmla="*/ 0 w 0"/>
                  <a:gd name="connsiteY0" fmla="*/ 0 h 161925"/>
                  <a:gd name="connsiteX1" fmla="*/ 0 w 0"/>
                  <a:gd name="connsiteY1" fmla="*/ 16383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61925">
                    <a:moveTo>
                      <a:pt x="0" y="0"/>
                    </a:moveTo>
                    <a:lnTo>
                      <a:pt x="0" y="163830"/>
                    </a:lnTo>
                  </a:path>
                </a:pathLst>
              </a:custGeom>
              <a:ln w="9525" cap="flat">
                <a:solidFill>
                  <a:schemeClr val="accent2"/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511703E-AC1C-41F1-9FEE-3A8D186C90CE}"/>
                  </a:ext>
                </a:extLst>
              </p:cNvPr>
              <p:cNvSpPr/>
              <p:nvPr/>
            </p:nvSpPr>
            <p:spPr>
              <a:xfrm>
                <a:off x="6188107" y="2467527"/>
                <a:ext cx="1125945" cy="620418"/>
              </a:xfrm>
              <a:custGeom>
                <a:avLst/>
                <a:gdLst>
                  <a:gd name="connsiteX0" fmla="*/ 469868 w 466725"/>
                  <a:gd name="connsiteY0" fmla="*/ 261652 h 257175"/>
                  <a:gd name="connsiteX1" fmla="*/ 469868 w 466725"/>
                  <a:gd name="connsiteY1" fmla="*/ 55150 h 257175"/>
                  <a:gd name="connsiteX2" fmla="*/ 395668 w 466725"/>
                  <a:gd name="connsiteY2" fmla="*/ 0 h 257175"/>
                  <a:gd name="connsiteX3" fmla="*/ 74200 w 466725"/>
                  <a:gd name="connsiteY3" fmla="*/ 0 h 257175"/>
                  <a:gd name="connsiteX4" fmla="*/ 0 w 466725"/>
                  <a:gd name="connsiteY4" fmla="*/ 55150 h 257175"/>
                  <a:gd name="connsiteX5" fmla="*/ 0 w 466725"/>
                  <a:gd name="connsiteY5" fmla="*/ 26165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257175">
                    <a:moveTo>
                      <a:pt x="469868" y="261652"/>
                    </a:moveTo>
                    <a:lnTo>
                      <a:pt x="469868" y="55150"/>
                    </a:lnTo>
                    <a:cubicBezTo>
                      <a:pt x="469868" y="24670"/>
                      <a:pt x="436626" y="0"/>
                      <a:pt x="395668" y="0"/>
                    </a:cubicBezTo>
                    <a:lnTo>
                      <a:pt x="74200" y="0"/>
                    </a:lnTo>
                    <a:cubicBezTo>
                      <a:pt x="33242" y="0"/>
                      <a:pt x="0" y="24670"/>
                      <a:pt x="0" y="55150"/>
                    </a:cubicBezTo>
                    <a:lnTo>
                      <a:pt x="0" y="26165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AD2B349-3EC7-485C-8D8E-D6279A054916}"/>
                  </a:ext>
                </a:extLst>
              </p:cNvPr>
              <p:cNvSpPr/>
              <p:nvPr/>
            </p:nvSpPr>
            <p:spPr>
              <a:xfrm>
                <a:off x="6187877" y="3455599"/>
                <a:ext cx="1125945" cy="1286792"/>
              </a:xfrm>
              <a:custGeom>
                <a:avLst/>
                <a:gdLst>
                  <a:gd name="connsiteX0" fmla="*/ 469964 w 466725"/>
                  <a:gd name="connsiteY0" fmla="*/ 466249 h 533400"/>
                  <a:gd name="connsiteX1" fmla="*/ 469964 w 466725"/>
                  <a:gd name="connsiteY1" fmla="*/ 0 h 533400"/>
                  <a:gd name="connsiteX2" fmla="*/ 0 w 466725"/>
                  <a:gd name="connsiteY2" fmla="*/ 0 h 533400"/>
                  <a:gd name="connsiteX3" fmla="*/ 0 w 466725"/>
                  <a:gd name="connsiteY3" fmla="*/ 466249 h 533400"/>
                  <a:gd name="connsiteX4" fmla="*/ 74105 w 466725"/>
                  <a:gd name="connsiteY4" fmla="*/ 540353 h 533400"/>
                  <a:gd name="connsiteX5" fmla="*/ 74200 w 466725"/>
                  <a:gd name="connsiteY5" fmla="*/ 540353 h 533400"/>
                  <a:gd name="connsiteX6" fmla="*/ 395668 w 466725"/>
                  <a:gd name="connsiteY6" fmla="*/ 540353 h 533400"/>
                  <a:gd name="connsiteX7" fmla="*/ 469964 w 466725"/>
                  <a:gd name="connsiteY7" fmla="*/ 466439 h 533400"/>
                  <a:gd name="connsiteX8" fmla="*/ 469964 w 466725"/>
                  <a:gd name="connsiteY8" fmla="*/ 46624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25" h="533400">
                    <a:moveTo>
                      <a:pt x="469964" y="466249"/>
                    </a:moveTo>
                    <a:lnTo>
                      <a:pt x="469964" y="0"/>
                    </a:lnTo>
                    <a:lnTo>
                      <a:pt x="0" y="0"/>
                    </a:lnTo>
                    <a:lnTo>
                      <a:pt x="0" y="466249"/>
                    </a:lnTo>
                    <a:cubicBezTo>
                      <a:pt x="0" y="507177"/>
                      <a:pt x="33175" y="540353"/>
                      <a:pt x="74105" y="540353"/>
                    </a:cubicBezTo>
                    <a:cubicBezTo>
                      <a:pt x="74133" y="540353"/>
                      <a:pt x="74171" y="540353"/>
                      <a:pt x="74200" y="540353"/>
                    </a:cubicBezTo>
                    <a:lnTo>
                      <a:pt x="395668" y="540353"/>
                    </a:lnTo>
                    <a:cubicBezTo>
                      <a:pt x="436597" y="540458"/>
                      <a:pt x="469859" y="507368"/>
                      <a:pt x="469964" y="466439"/>
                    </a:cubicBezTo>
                    <a:cubicBezTo>
                      <a:pt x="469964" y="466372"/>
                      <a:pt x="469964" y="466315"/>
                      <a:pt x="469964" y="466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AF59608-6979-4244-BC6A-4FA4EDEBE649}"/>
                  </a:ext>
                </a:extLst>
              </p:cNvPr>
              <p:cNvSpPr/>
              <p:nvPr/>
            </p:nvSpPr>
            <p:spPr>
              <a:xfrm>
                <a:off x="5836704" y="4378983"/>
                <a:ext cx="551483" cy="551482"/>
              </a:xfrm>
              <a:custGeom>
                <a:avLst/>
                <a:gdLst>
                  <a:gd name="connsiteX0" fmla="*/ 203278 w 228600"/>
                  <a:gd name="connsiteY0" fmla="*/ 84301 h 228600"/>
                  <a:gd name="connsiteX1" fmla="*/ 153655 w 228600"/>
                  <a:gd name="connsiteY1" fmla="*/ 203279 h 228600"/>
                  <a:gd name="connsiteX2" fmla="*/ 34677 w 228600"/>
                  <a:gd name="connsiteY2" fmla="*/ 153655 h 228600"/>
                  <a:gd name="connsiteX3" fmla="*/ 84300 w 228600"/>
                  <a:gd name="connsiteY3" fmla="*/ 34677 h 228600"/>
                  <a:gd name="connsiteX4" fmla="*/ 203278 w 228600"/>
                  <a:gd name="connsiteY4" fmla="*/ 8430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03278" y="84301"/>
                    </a:moveTo>
                    <a:cubicBezTo>
                      <a:pt x="222430" y="130859"/>
                      <a:pt x="200213" y="184127"/>
                      <a:pt x="153655" y="203279"/>
                    </a:cubicBezTo>
                    <a:cubicBezTo>
                      <a:pt x="107097" y="222430"/>
                      <a:pt x="53829" y="200213"/>
                      <a:pt x="34677" y="153655"/>
                    </a:cubicBezTo>
                    <a:cubicBezTo>
                      <a:pt x="15525" y="107097"/>
                      <a:pt x="37742" y="53829"/>
                      <a:pt x="84300" y="34677"/>
                    </a:cubicBezTo>
                    <a:cubicBezTo>
                      <a:pt x="130858" y="15526"/>
                      <a:pt x="184126" y="37743"/>
                      <a:pt x="203278" y="84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 Cond" panose="02040506050405020303" pitchFamily="18" charset="0"/>
                  </a:rPr>
                  <a:t>3</a:t>
                </a: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53DE829-30D0-4CCD-B06F-0FC13A956D36}"/>
                  </a:ext>
                </a:extLst>
              </p:cNvPr>
              <p:cNvSpPr/>
              <p:nvPr/>
            </p:nvSpPr>
            <p:spPr>
              <a:xfrm>
                <a:off x="8294543" y="3051869"/>
                <a:ext cx="22978" cy="390633"/>
              </a:xfrm>
              <a:custGeom>
                <a:avLst/>
                <a:gdLst>
                  <a:gd name="connsiteX0" fmla="*/ 0 w 0"/>
                  <a:gd name="connsiteY0" fmla="*/ 0 h 161925"/>
                  <a:gd name="connsiteX1" fmla="*/ 0 w 0"/>
                  <a:gd name="connsiteY1" fmla="*/ 16383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61925">
                    <a:moveTo>
                      <a:pt x="0" y="0"/>
                    </a:moveTo>
                    <a:lnTo>
                      <a:pt x="0" y="163830"/>
                    </a:lnTo>
                  </a:path>
                </a:pathLst>
              </a:custGeom>
              <a:ln w="9525" cap="flat">
                <a:solidFill>
                  <a:schemeClr val="tx1">
                    <a:lumMod val="75000"/>
                    <a:lumOff val="25000"/>
                  </a:schemeClr>
                </a:solidFill>
                <a:custDash>
                  <a:ds d="225000" sp="225000"/>
                </a:custDash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31C5894-3DB1-49F1-A193-C53737176502}"/>
                  </a:ext>
                </a:extLst>
              </p:cNvPr>
              <p:cNvSpPr/>
              <p:nvPr/>
            </p:nvSpPr>
            <p:spPr>
              <a:xfrm>
                <a:off x="7727663" y="2467527"/>
                <a:ext cx="1125945" cy="620418"/>
              </a:xfrm>
              <a:custGeom>
                <a:avLst/>
                <a:gdLst>
                  <a:gd name="connsiteX0" fmla="*/ 469868 w 466725"/>
                  <a:gd name="connsiteY0" fmla="*/ 261652 h 257175"/>
                  <a:gd name="connsiteX1" fmla="*/ 469868 w 466725"/>
                  <a:gd name="connsiteY1" fmla="*/ 55150 h 257175"/>
                  <a:gd name="connsiteX2" fmla="*/ 395668 w 466725"/>
                  <a:gd name="connsiteY2" fmla="*/ 0 h 257175"/>
                  <a:gd name="connsiteX3" fmla="*/ 74200 w 466725"/>
                  <a:gd name="connsiteY3" fmla="*/ 0 h 257175"/>
                  <a:gd name="connsiteX4" fmla="*/ 0 w 466725"/>
                  <a:gd name="connsiteY4" fmla="*/ 55150 h 257175"/>
                  <a:gd name="connsiteX5" fmla="*/ 0 w 466725"/>
                  <a:gd name="connsiteY5" fmla="*/ 26165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257175">
                    <a:moveTo>
                      <a:pt x="469868" y="261652"/>
                    </a:moveTo>
                    <a:lnTo>
                      <a:pt x="469868" y="55150"/>
                    </a:lnTo>
                    <a:cubicBezTo>
                      <a:pt x="469868" y="24670"/>
                      <a:pt x="436626" y="0"/>
                      <a:pt x="395668" y="0"/>
                    </a:cubicBezTo>
                    <a:lnTo>
                      <a:pt x="74200" y="0"/>
                    </a:lnTo>
                    <a:cubicBezTo>
                      <a:pt x="33242" y="0"/>
                      <a:pt x="0" y="24670"/>
                      <a:pt x="0" y="55150"/>
                    </a:cubicBezTo>
                    <a:lnTo>
                      <a:pt x="0" y="26165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5DB4DF8-3ED3-4A02-872E-626EF8C7CBB7}"/>
                  </a:ext>
                </a:extLst>
              </p:cNvPr>
              <p:cNvSpPr/>
              <p:nvPr/>
            </p:nvSpPr>
            <p:spPr>
              <a:xfrm>
                <a:off x="7727434" y="3455599"/>
                <a:ext cx="1125945" cy="1286792"/>
              </a:xfrm>
              <a:custGeom>
                <a:avLst/>
                <a:gdLst>
                  <a:gd name="connsiteX0" fmla="*/ 469964 w 466725"/>
                  <a:gd name="connsiteY0" fmla="*/ 466249 h 533400"/>
                  <a:gd name="connsiteX1" fmla="*/ 469964 w 466725"/>
                  <a:gd name="connsiteY1" fmla="*/ 0 h 533400"/>
                  <a:gd name="connsiteX2" fmla="*/ 0 w 466725"/>
                  <a:gd name="connsiteY2" fmla="*/ 0 h 533400"/>
                  <a:gd name="connsiteX3" fmla="*/ 0 w 466725"/>
                  <a:gd name="connsiteY3" fmla="*/ 466249 h 533400"/>
                  <a:gd name="connsiteX4" fmla="*/ 74105 w 466725"/>
                  <a:gd name="connsiteY4" fmla="*/ 540353 h 533400"/>
                  <a:gd name="connsiteX5" fmla="*/ 74200 w 466725"/>
                  <a:gd name="connsiteY5" fmla="*/ 540353 h 533400"/>
                  <a:gd name="connsiteX6" fmla="*/ 395668 w 466725"/>
                  <a:gd name="connsiteY6" fmla="*/ 540353 h 533400"/>
                  <a:gd name="connsiteX7" fmla="*/ 469964 w 466725"/>
                  <a:gd name="connsiteY7" fmla="*/ 466439 h 533400"/>
                  <a:gd name="connsiteX8" fmla="*/ 469964 w 466725"/>
                  <a:gd name="connsiteY8" fmla="*/ 466249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25" h="533400">
                    <a:moveTo>
                      <a:pt x="469964" y="466249"/>
                    </a:moveTo>
                    <a:lnTo>
                      <a:pt x="469964" y="0"/>
                    </a:lnTo>
                    <a:lnTo>
                      <a:pt x="0" y="0"/>
                    </a:lnTo>
                    <a:lnTo>
                      <a:pt x="0" y="466249"/>
                    </a:lnTo>
                    <a:cubicBezTo>
                      <a:pt x="0" y="507177"/>
                      <a:pt x="33175" y="540353"/>
                      <a:pt x="74105" y="540353"/>
                    </a:cubicBezTo>
                    <a:cubicBezTo>
                      <a:pt x="74133" y="540353"/>
                      <a:pt x="74171" y="540353"/>
                      <a:pt x="74200" y="540353"/>
                    </a:cubicBezTo>
                    <a:lnTo>
                      <a:pt x="395668" y="540353"/>
                    </a:lnTo>
                    <a:cubicBezTo>
                      <a:pt x="436597" y="540458"/>
                      <a:pt x="469859" y="507368"/>
                      <a:pt x="469964" y="466439"/>
                    </a:cubicBezTo>
                    <a:cubicBezTo>
                      <a:pt x="469964" y="466372"/>
                      <a:pt x="469964" y="466315"/>
                      <a:pt x="469964" y="4662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7B17DE3-9FFC-4849-A505-32008DA605CB}"/>
                  </a:ext>
                </a:extLst>
              </p:cNvPr>
              <p:cNvSpPr/>
              <p:nvPr/>
            </p:nvSpPr>
            <p:spPr>
              <a:xfrm>
                <a:off x="7376316" y="4379017"/>
                <a:ext cx="551483" cy="551482"/>
              </a:xfrm>
              <a:custGeom>
                <a:avLst/>
                <a:gdLst>
                  <a:gd name="connsiteX0" fmla="*/ 203278 w 228600"/>
                  <a:gd name="connsiteY0" fmla="*/ 84301 h 228600"/>
                  <a:gd name="connsiteX1" fmla="*/ 153655 w 228600"/>
                  <a:gd name="connsiteY1" fmla="*/ 203279 h 228600"/>
                  <a:gd name="connsiteX2" fmla="*/ 34677 w 228600"/>
                  <a:gd name="connsiteY2" fmla="*/ 153655 h 228600"/>
                  <a:gd name="connsiteX3" fmla="*/ 84300 w 228600"/>
                  <a:gd name="connsiteY3" fmla="*/ 34677 h 228600"/>
                  <a:gd name="connsiteX4" fmla="*/ 203278 w 228600"/>
                  <a:gd name="connsiteY4" fmla="*/ 8430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03278" y="84301"/>
                    </a:moveTo>
                    <a:cubicBezTo>
                      <a:pt x="222430" y="130859"/>
                      <a:pt x="200213" y="184127"/>
                      <a:pt x="153655" y="203279"/>
                    </a:cubicBezTo>
                    <a:cubicBezTo>
                      <a:pt x="107097" y="222430"/>
                      <a:pt x="53829" y="200213"/>
                      <a:pt x="34677" y="153655"/>
                    </a:cubicBezTo>
                    <a:cubicBezTo>
                      <a:pt x="15525" y="107097"/>
                      <a:pt x="37742" y="53829"/>
                      <a:pt x="84300" y="34677"/>
                    </a:cubicBezTo>
                    <a:cubicBezTo>
                      <a:pt x="130858" y="15526"/>
                      <a:pt x="184126" y="37743"/>
                      <a:pt x="203278" y="843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 Cond" panose="02040506050405020303" pitchFamily="18" charset="0"/>
                  </a:rPr>
                  <a:t>4</a:t>
                </a:r>
              </a:p>
            </p:txBody>
          </p:sp>
        </p:grpSp>
        <p:pic>
          <p:nvPicPr>
            <p:cNvPr id="199" name="Graphic 198" descr="Bar graph with upward trend">
              <a:extLst>
                <a:ext uri="{FF2B5EF4-FFF2-40B4-BE49-F238E27FC236}">
                  <a16:creationId xmlns:a16="http://schemas.microsoft.com/office/drawing/2014/main" id="{C9F532D2-0619-4AD4-BF53-3FCB219F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78890" y="2183947"/>
              <a:ext cx="376104" cy="376104"/>
            </a:xfrm>
            <a:prstGeom prst="rect">
              <a:avLst/>
            </a:prstGeom>
          </p:spPr>
        </p:pic>
        <p:pic>
          <p:nvPicPr>
            <p:cNvPr id="200" name="Graphic 199" descr="Bullseye">
              <a:extLst>
                <a:ext uri="{FF2B5EF4-FFF2-40B4-BE49-F238E27FC236}">
                  <a16:creationId xmlns:a16="http://schemas.microsoft.com/office/drawing/2014/main" id="{1AAAEE37-EE9F-489C-B7F6-3B74AEB37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1641" y="2155872"/>
              <a:ext cx="432256" cy="432254"/>
            </a:xfrm>
            <a:prstGeom prst="rect">
              <a:avLst/>
            </a:prstGeom>
          </p:spPr>
        </p:pic>
        <p:pic>
          <p:nvPicPr>
            <p:cNvPr id="201" name="Graphic 200" descr="Briefcase">
              <a:extLst>
                <a:ext uri="{FF2B5EF4-FFF2-40B4-BE49-F238E27FC236}">
                  <a16:creationId xmlns:a16="http://schemas.microsoft.com/office/drawing/2014/main" id="{5D66633E-470B-4911-BF2A-51B1A12F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83608" y="2187798"/>
              <a:ext cx="368404" cy="368402"/>
            </a:xfrm>
            <a:prstGeom prst="rect">
              <a:avLst/>
            </a:prstGeom>
          </p:spPr>
        </p:pic>
        <p:pic>
          <p:nvPicPr>
            <p:cNvPr id="202" name="Graphic 201" descr="Meeting">
              <a:extLst>
                <a:ext uri="{FF2B5EF4-FFF2-40B4-BE49-F238E27FC236}">
                  <a16:creationId xmlns:a16="http://schemas.microsoft.com/office/drawing/2014/main" id="{F1C3F844-3329-4B88-8D0A-4F9E7EB2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25602" y="2132279"/>
              <a:ext cx="479440" cy="479440"/>
            </a:xfrm>
            <a:prstGeom prst="rect">
              <a:avLst/>
            </a:prstGeom>
          </p:spPr>
        </p:pic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26EAA4F-D4B5-4AD6-B7E1-EAB9DE849A2A}"/>
                </a:ext>
              </a:extLst>
            </p:cNvPr>
            <p:cNvSpPr txBox="1"/>
            <p:nvPr/>
          </p:nvSpPr>
          <p:spPr>
            <a:xfrm>
              <a:off x="2338802" y="3710142"/>
              <a:ext cx="1467691" cy="672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AB3BB736-8AA5-473F-9108-F234481752CF}"/>
                </a:ext>
              </a:extLst>
            </p:cNvPr>
            <p:cNvSpPr txBox="1"/>
            <p:nvPr/>
          </p:nvSpPr>
          <p:spPr>
            <a:xfrm>
              <a:off x="4553096" y="3710142"/>
              <a:ext cx="1467691" cy="672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Caption 2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B8CBD174-332C-4606-B7D3-E2923A5DDC97}"/>
                </a:ext>
              </a:extLst>
            </p:cNvPr>
            <p:cNvSpPr txBox="1"/>
            <p:nvPr/>
          </p:nvSpPr>
          <p:spPr>
            <a:xfrm>
              <a:off x="6721920" y="3710142"/>
              <a:ext cx="1467691" cy="672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Caption 3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92F78892-D791-4804-A2EA-9E01EB469F52}"/>
                </a:ext>
              </a:extLst>
            </p:cNvPr>
            <p:cNvSpPr txBox="1"/>
            <p:nvPr/>
          </p:nvSpPr>
          <p:spPr>
            <a:xfrm>
              <a:off x="8936214" y="3710142"/>
              <a:ext cx="1467691" cy="672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Caption 4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27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Content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94B756-624C-4D9C-ACCE-80FFB6ACC3C2}"/>
              </a:ext>
            </a:extLst>
          </p:cNvPr>
          <p:cNvGrpSpPr/>
          <p:nvPr/>
        </p:nvGrpSpPr>
        <p:grpSpPr>
          <a:xfrm>
            <a:off x="1925843" y="1362745"/>
            <a:ext cx="8340314" cy="5083105"/>
            <a:chOff x="1292260" y="1389665"/>
            <a:chExt cx="8582975" cy="52309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3894AD-9838-4DA4-A1DB-D00ABBB5455A}"/>
                </a:ext>
              </a:extLst>
            </p:cNvPr>
            <p:cNvGrpSpPr/>
            <p:nvPr/>
          </p:nvGrpSpPr>
          <p:grpSpPr>
            <a:xfrm>
              <a:off x="1292260" y="1389665"/>
              <a:ext cx="3779235" cy="1383705"/>
              <a:chOff x="1292260" y="1957218"/>
              <a:chExt cx="3779235" cy="138370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078F20C-727C-455C-8509-5495FC0D4B92}"/>
                  </a:ext>
                </a:extLst>
              </p:cNvPr>
              <p:cNvGrpSpPr/>
              <p:nvPr/>
            </p:nvGrpSpPr>
            <p:grpSpPr>
              <a:xfrm>
                <a:off x="1292260" y="1957218"/>
                <a:ext cx="1195446" cy="1383705"/>
                <a:chOff x="1292260" y="1957218"/>
                <a:chExt cx="1195446" cy="1383705"/>
              </a:xfrm>
            </p:grpSpPr>
            <p:sp>
              <p:nvSpPr>
                <p:cNvPr id="7" name="Diamond 6">
                  <a:extLst>
                    <a:ext uri="{FF2B5EF4-FFF2-40B4-BE49-F238E27FC236}">
                      <a16:creationId xmlns:a16="http://schemas.microsoft.com/office/drawing/2014/main" id="{A222E83B-52F5-474B-AB47-6506EBE9B961}"/>
                    </a:ext>
                  </a:extLst>
                </p:cNvPr>
                <p:cNvSpPr/>
                <p:nvPr/>
              </p:nvSpPr>
              <p:spPr>
                <a:xfrm>
                  <a:off x="1292260" y="1957218"/>
                  <a:ext cx="1195446" cy="1195446"/>
                </a:xfrm>
                <a:prstGeom prst="diamon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Diamond 5">
                  <a:extLst>
                    <a:ext uri="{FF2B5EF4-FFF2-40B4-BE49-F238E27FC236}">
                      <a16:creationId xmlns:a16="http://schemas.microsoft.com/office/drawing/2014/main" id="{5DB641FA-3981-43F4-ABAC-56C4F5637373}"/>
                    </a:ext>
                  </a:extLst>
                </p:cNvPr>
                <p:cNvSpPr/>
                <p:nvPr/>
              </p:nvSpPr>
              <p:spPr>
                <a:xfrm>
                  <a:off x="1292260" y="2145477"/>
                  <a:ext cx="1195446" cy="1195446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23847C-D81B-4B70-9AF5-295DB306DE47}"/>
                  </a:ext>
                </a:extLst>
              </p:cNvPr>
              <p:cNvSpPr txBox="1"/>
              <p:nvPr/>
            </p:nvSpPr>
            <p:spPr>
              <a:xfrm>
                <a:off x="2823249" y="2395155"/>
                <a:ext cx="2248246" cy="522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1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0B71DA-481E-45EF-93F4-911E6FDA0E61}"/>
                </a:ext>
              </a:extLst>
            </p:cNvPr>
            <p:cNvGrpSpPr/>
            <p:nvPr/>
          </p:nvGrpSpPr>
          <p:grpSpPr>
            <a:xfrm>
              <a:off x="1292260" y="3313312"/>
              <a:ext cx="3779235" cy="1383705"/>
              <a:chOff x="1292260" y="1957218"/>
              <a:chExt cx="3779235" cy="138370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B38E1D5-3138-4C02-99A1-5B5D485FD832}"/>
                  </a:ext>
                </a:extLst>
              </p:cNvPr>
              <p:cNvGrpSpPr/>
              <p:nvPr/>
            </p:nvGrpSpPr>
            <p:grpSpPr>
              <a:xfrm>
                <a:off x="1292260" y="1957218"/>
                <a:ext cx="1195446" cy="1383705"/>
                <a:chOff x="1292260" y="1957218"/>
                <a:chExt cx="1195446" cy="1383705"/>
              </a:xfrm>
            </p:grpSpPr>
            <p:sp>
              <p:nvSpPr>
                <p:cNvPr id="14" name="Diamond 13">
                  <a:extLst>
                    <a:ext uri="{FF2B5EF4-FFF2-40B4-BE49-F238E27FC236}">
                      <a16:creationId xmlns:a16="http://schemas.microsoft.com/office/drawing/2014/main" id="{F8D8F262-9CA6-4212-9B06-1C2807C2CEA6}"/>
                    </a:ext>
                  </a:extLst>
                </p:cNvPr>
                <p:cNvSpPr/>
                <p:nvPr/>
              </p:nvSpPr>
              <p:spPr>
                <a:xfrm>
                  <a:off x="1292260" y="1957218"/>
                  <a:ext cx="1195446" cy="1195446"/>
                </a:xfrm>
                <a:prstGeom prst="diamon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Diamond 14">
                  <a:extLst>
                    <a:ext uri="{FF2B5EF4-FFF2-40B4-BE49-F238E27FC236}">
                      <a16:creationId xmlns:a16="http://schemas.microsoft.com/office/drawing/2014/main" id="{17A9F8A6-2FEF-494B-BFC5-5073EB91CCB6}"/>
                    </a:ext>
                  </a:extLst>
                </p:cNvPr>
                <p:cNvSpPr/>
                <p:nvPr/>
              </p:nvSpPr>
              <p:spPr>
                <a:xfrm>
                  <a:off x="1292260" y="2145477"/>
                  <a:ext cx="1195446" cy="1195446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2B9780-E0FE-483E-BB09-370A95B65878}"/>
                  </a:ext>
                </a:extLst>
              </p:cNvPr>
              <p:cNvSpPr txBox="1"/>
              <p:nvPr/>
            </p:nvSpPr>
            <p:spPr>
              <a:xfrm>
                <a:off x="2823249" y="2395155"/>
                <a:ext cx="2248246" cy="522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2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F51AD-65F1-486F-967D-56D505DB846A}"/>
                </a:ext>
              </a:extLst>
            </p:cNvPr>
            <p:cNvGrpSpPr/>
            <p:nvPr/>
          </p:nvGrpSpPr>
          <p:grpSpPr>
            <a:xfrm>
              <a:off x="1292260" y="5236958"/>
              <a:ext cx="3779235" cy="1383705"/>
              <a:chOff x="1292260" y="1957218"/>
              <a:chExt cx="3779235" cy="138370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8E007EE-1AB2-4359-B6B7-5EDC6D38E82A}"/>
                  </a:ext>
                </a:extLst>
              </p:cNvPr>
              <p:cNvGrpSpPr/>
              <p:nvPr/>
            </p:nvGrpSpPr>
            <p:grpSpPr>
              <a:xfrm>
                <a:off x="1292260" y="1957218"/>
                <a:ext cx="1195446" cy="1383705"/>
                <a:chOff x="1292260" y="1957218"/>
                <a:chExt cx="1195446" cy="1383705"/>
              </a:xfrm>
            </p:grpSpPr>
            <p:sp>
              <p:nvSpPr>
                <p:cNvPr id="19" name="Diamond 18">
                  <a:extLst>
                    <a:ext uri="{FF2B5EF4-FFF2-40B4-BE49-F238E27FC236}">
                      <a16:creationId xmlns:a16="http://schemas.microsoft.com/office/drawing/2014/main" id="{3868D115-61AF-495E-B03E-94FCFDA40E92}"/>
                    </a:ext>
                  </a:extLst>
                </p:cNvPr>
                <p:cNvSpPr/>
                <p:nvPr/>
              </p:nvSpPr>
              <p:spPr>
                <a:xfrm>
                  <a:off x="1292260" y="1957218"/>
                  <a:ext cx="1195446" cy="1195446"/>
                </a:xfrm>
                <a:prstGeom prst="diamon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Diamond 19">
                  <a:extLst>
                    <a:ext uri="{FF2B5EF4-FFF2-40B4-BE49-F238E27FC236}">
                      <a16:creationId xmlns:a16="http://schemas.microsoft.com/office/drawing/2014/main" id="{1AEF0220-812C-4735-B683-5C28FEDEAA9C}"/>
                    </a:ext>
                  </a:extLst>
                </p:cNvPr>
                <p:cNvSpPr/>
                <p:nvPr/>
              </p:nvSpPr>
              <p:spPr>
                <a:xfrm>
                  <a:off x="1292260" y="2145477"/>
                  <a:ext cx="1195446" cy="1195446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9A3B36-CB49-46BB-8A92-790EC541E878}"/>
                  </a:ext>
                </a:extLst>
              </p:cNvPr>
              <p:cNvSpPr txBox="1"/>
              <p:nvPr/>
            </p:nvSpPr>
            <p:spPr>
              <a:xfrm>
                <a:off x="2823249" y="2395155"/>
                <a:ext cx="2248246" cy="522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3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70B354-9EE8-4F6B-90A1-FE26323A9DB3}"/>
                </a:ext>
              </a:extLst>
            </p:cNvPr>
            <p:cNvGrpSpPr/>
            <p:nvPr/>
          </p:nvGrpSpPr>
          <p:grpSpPr>
            <a:xfrm>
              <a:off x="6096000" y="1389665"/>
              <a:ext cx="3779235" cy="1383705"/>
              <a:chOff x="1292260" y="1957218"/>
              <a:chExt cx="3779235" cy="138370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C8ACAF2-4F62-4A39-B0B4-6B3D5579E311}"/>
                  </a:ext>
                </a:extLst>
              </p:cNvPr>
              <p:cNvGrpSpPr/>
              <p:nvPr/>
            </p:nvGrpSpPr>
            <p:grpSpPr>
              <a:xfrm>
                <a:off x="1292260" y="1957218"/>
                <a:ext cx="1195446" cy="1383705"/>
                <a:chOff x="1292260" y="1957218"/>
                <a:chExt cx="1195446" cy="1383705"/>
              </a:xfrm>
            </p:grpSpPr>
            <p:sp>
              <p:nvSpPr>
                <p:cNvPr id="24" name="Diamond 23">
                  <a:extLst>
                    <a:ext uri="{FF2B5EF4-FFF2-40B4-BE49-F238E27FC236}">
                      <a16:creationId xmlns:a16="http://schemas.microsoft.com/office/drawing/2014/main" id="{941C30B5-1F04-4C8C-86BE-D4D012DD667E}"/>
                    </a:ext>
                  </a:extLst>
                </p:cNvPr>
                <p:cNvSpPr/>
                <p:nvPr/>
              </p:nvSpPr>
              <p:spPr>
                <a:xfrm>
                  <a:off x="1292260" y="1957218"/>
                  <a:ext cx="1195446" cy="1195446"/>
                </a:xfrm>
                <a:prstGeom prst="diamon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>
                  <a:extLst>
                    <a:ext uri="{FF2B5EF4-FFF2-40B4-BE49-F238E27FC236}">
                      <a16:creationId xmlns:a16="http://schemas.microsoft.com/office/drawing/2014/main" id="{CB9A0380-4368-403B-8C87-3D9A52C4E627}"/>
                    </a:ext>
                  </a:extLst>
                </p:cNvPr>
                <p:cNvSpPr/>
                <p:nvPr/>
              </p:nvSpPr>
              <p:spPr>
                <a:xfrm>
                  <a:off x="1292260" y="2145477"/>
                  <a:ext cx="1195446" cy="1195446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016182-82E3-4F2A-B06F-328309211B35}"/>
                  </a:ext>
                </a:extLst>
              </p:cNvPr>
              <p:cNvSpPr txBox="1"/>
              <p:nvPr/>
            </p:nvSpPr>
            <p:spPr>
              <a:xfrm>
                <a:off x="2823249" y="2395155"/>
                <a:ext cx="2248246" cy="522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4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581069A-4F67-461C-B1F5-F0420BEA9FB6}"/>
                </a:ext>
              </a:extLst>
            </p:cNvPr>
            <p:cNvGrpSpPr/>
            <p:nvPr/>
          </p:nvGrpSpPr>
          <p:grpSpPr>
            <a:xfrm>
              <a:off x="6096000" y="3313312"/>
              <a:ext cx="3779235" cy="1383705"/>
              <a:chOff x="1292260" y="1957218"/>
              <a:chExt cx="3779235" cy="138370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0C54566-190C-492E-A164-5C6DF4AB73BF}"/>
                  </a:ext>
                </a:extLst>
              </p:cNvPr>
              <p:cNvGrpSpPr/>
              <p:nvPr/>
            </p:nvGrpSpPr>
            <p:grpSpPr>
              <a:xfrm>
                <a:off x="1292260" y="1957218"/>
                <a:ext cx="1195446" cy="1383705"/>
                <a:chOff x="1292260" y="1957218"/>
                <a:chExt cx="1195446" cy="1383705"/>
              </a:xfrm>
            </p:grpSpPr>
            <p:sp>
              <p:nvSpPr>
                <p:cNvPr id="29" name="Diamond 28">
                  <a:extLst>
                    <a:ext uri="{FF2B5EF4-FFF2-40B4-BE49-F238E27FC236}">
                      <a16:creationId xmlns:a16="http://schemas.microsoft.com/office/drawing/2014/main" id="{DA569B02-933F-4D22-BAE8-248B4A7A82D0}"/>
                    </a:ext>
                  </a:extLst>
                </p:cNvPr>
                <p:cNvSpPr/>
                <p:nvPr/>
              </p:nvSpPr>
              <p:spPr>
                <a:xfrm>
                  <a:off x="1292260" y="1957218"/>
                  <a:ext cx="1195446" cy="1195446"/>
                </a:xfrm>
                <a:prstGeom prst="diamon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Diamond 29">
                  <a:extLst>
                    <a:ext uri="{FF2B5EF4-FFF2-40B4-BE49-F238E27FC236}">
                      <a16:creationId xmlns:a16="http://schemas.microsoft.com/office/drawing/2014/main" id="{9C1BADFE-A04E-42A9-BAA9-A207D64A7C8A}"/>
                    </a:ext>
                  </a:extLst>
                </p:cNvPr>
                <p:cNvSpPr/>
                <p:nvPr/>
              </p:nvSpPr>
              <p:spPr>
                <a:xfrm>
                  <a:off x="1292260" y="2145477"/>
                  <a:ext cx="1195446" cy="1195446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0C223D-F582-4DE8-9936-F9A27184881E}"/>
                  </a:ext>
                </a:extLst>
              </p:cNvPr>
              <p:cNvSpPr txBox="1"/>
              <p:nvPr/>
            </p:nvSpPr>
            <p:spPr>
              <a:xfrm>
                <a:off x="2823249" y="2395155"/>
                <a:ext cx="2248246" cy="522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5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9801CB-4855-420B-ABFA-F5B714A07DD4}"/>
                </a:ext>
              </a:extLst>
            </p:cNvPr>
            <p:cNvGrpSpPr/>
            <p:nvPr/>
          </p:nvGrpSpPr>
          <p:grpSpPr>
            <a:xfrm>
              <a:off x="6096000" y="5236958"/>
              <a:ext cx="3779235" cy="1383705"/>
              <a:chOff x="1292260" y="1957218"/>
              <a:chExt cx="3779235" cy="138370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996C34F-9DF9-4E9A-B52E-CBB2A1655118}"/>
                  </a:ext>
                </a:extLst>
              </p:cNvPr>
              <p:cNvGrpSpPr/>
              <p:nvPr/>
            </p:nvGrpSpPr>
            <p:grpSpPr>
              <a:xfrm>
                <a:off x="1292260" y="1957218"/>
                <a:ext cx="1195446" cy="1383705"/>
                <a:chOff x="1292260" y="1957218"/>
                <a:chExt cx="1195446" cy="1383705"/>
              </a:xfrm>
            </p:grpSpPr>
            <p:sp>
              <p:nvSpPr>
                <p:cNvPr id="34" name="Diamond 33">
                  <a:extLst>
                    <a:ext uri="{FF2B5EF4-FFF2-40B4-BE49-F238E27FC236}">
                      <a16:creationId xmlns:a16="http://schemas.microsoft.com/office/drawing/2014/main" id="{D4B7D057-6571-49CF-BFFB-D513EAC08240}"/>
                    </a:ext>
                  </a:extLst>
                </p:cNvPr>
                <p:cNvSpPr/>
                <p:nvPr/>
              </p:nvSpPr>
              <p:spPr>
                <a:xfrm>
                  <a:off x="1292260" y="1957218"/>
                  <a:ext cx="1195446" cy="1195446"/>
                </a:xfrm>
                <a:prstGeom prst="diamon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Diamond 34">
                  <a:extLst>
                    <a:ext uri="{FF2B5EF4-FFF2-40B4-BE49-F238E27FC236}">
                      <a16:creationId xmlns:a16="http://schemas.microsoft.com/office/drawing/2014/main" id="{120FEADA-3160-4C54-BC96-81C26CF3D90A}"/>
                    </a:ext>
                  </a:extLst>
                </p:cNvPr>
                <p:cNvSpPr/>
                <p:nvPr/>
              </p:nvSpPr>
              <p:spPr>
                <a:xfrm>
                  <a:off x="1292260" y="2145477"/>
                  <a:ext cx="1195446" cy="1195446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2B3A46-BB18-49E3-888E-0FAF6212B1A2}"/>
                  </a:ext>
                </a:extLst>
              </p:cNvPr>
              <p:cNvSpPr txBox="1"/>
              <p:nvPr/>
            </p:nvSpPr>
            <p:spPr>
              <a:xfrm>
                <a:off x="2823249" y="2395155"/>
                <a:ext cx="2248246" cy="522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6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E3F081C-8526-418D-9C6E-C7D6EB515488}"/>
              </a:ext>
            </a:extLst>
          </p:cNvPr>
          <p:cNvSpPr txBox="1"/>
          <p:nvPr/>
        </p:nvSpPr>
        <p:spPr>
          <a:xfrm>
            <a:off x="2221724" y="1907179"/>
            <a:ext cx="5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" panose="02040506050405020303" pitchFamily="18" charset="0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1E66C9-D932-42FB-B377-244D4871145E}"/>
              </a:ext>
            </a:extLst>
          </p:cNvPr>
          <p:cNvSpPr txBox="1"/>
          <p:nvPr/>
        </p:nvSpPr>
        <p:spPr>
          <a:xfrm>
            <a:off x="6881717" y="1907179"/>
            <a:ext cx="5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" panose="02040506050405020303" pitchFamily="18" charset="0"/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AC6727-76C1-4E21-8B00-E20938315F84}"/>
              </a:ext>
            </a:extLst>
          </p:cNvPr>
          <p:cNvSpPr txBox="1"/>
          <p:nvPr/>
        </p:nvSpPr>
        <p:spPr>
          <a:xfrm>
            <a:off x="2221724" y="3735232"/>
            <a:ext cx="5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" panose="02040506050405020303" pitchFamily="18" charset="0"/>
              </a:rPr>
              <a:t>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74A2EC-0755-4558-9D36-0A0E61201397}"/>
              </a:ext>
            </a:extLst>
          </p:cNvPr>
          <p:cNvSpPr txBox="1"/>
          <p:nvPr/>
        </p:nvSpPr>
        <p:spPr>
          <a:xfrm>
            <a:off x="6881717" y="3735232"/>
            <a:ext cx="5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" panose="02040506050405020303" pitchFamily="18" charset="0"/>
              </a:rPr>
              <a:t>05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D33893-EAD6-4A4A-9F62-297FE0DB6487}"/>
              </a:ext>
            </a:extLst>
          </p:cNvPr>
          <p:cNvSpPr txBox="1"/>
          <p:nvPr/>
        </p:nvSpPr>
        <p:spPr>
          <a:xfrm>
            <a:off x="2221724" y="5634991"/>
            <a:ext cx="5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" panose="02040506050405020303" pitchFamily="18" charset="0"/>
              </a:rPr>
              <a:t>03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928BB0-F988-43CD-989C-186EB336CCF3}"/>
              </a:ext>
            </a:extLst>
          </p:cNvPr>
          <p:cNvSpPr txBox="1"/>
          <p:nvPr/>
        </p:nvSpPr>
        <p:spPr>
          <a:xfrm>
            <a:off x="6881717" y="5634991"/>
            <a:ext cx="58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" panose="02040506050405020303" pitchFamily="18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96193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Best business presentation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A7E0ABE-F9C0-4757-8032-6352E8ABBBBB}"/>
              </a:ext>
            </a:extLst>
          </p:cNvPr>
          <p:cNvGrpSpPr/>
          <p:nvPr/>
        </p:nvGrpSpPr>
        <p:grpSpPr>
          <a:xfrm>
            <a:off x="6998399" y="1463278"/>
            <a:ext cx="3852910" cy="4637489"/>
            <a:chOff x="7295425" y="1471893"/>
            <a:chExt cx="3852910" cy="463748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06F1E1B-46EC-445D-B231-E2E245C27F69}"/>
                </a:ext>
              </a:extLst>
            </p:cNvPr>
            <p:cNvGrpSpPr/>
            <p:nvPr/>
          </p:nvGrpSpPr>
          <p:grpSpPr>
            <a:xfrm>
              <a:off x="7295425" y="1471893"/>
              <a:ext cx="3852910" cy="723275"/>
              <a:chOff x="7180729" y="2420470"/>
              <a:chExt cx="3852910" cy="723275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024AC78-C0D4-4F6D-A59D-AF50178AC286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AB505AC-A409-454A-AA6A-9A11C4505B76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1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FE32EAC-C247-48EE-B3CE-8215F5D142FF}"/>
                </a:ext>
              </a:extLst>
            </p:cNvPr>
            <p:cNvGrpSpPr/>
            <p:nvPr/>
          </p:nvGrpSpPr>
          <p:grpSpPr>
            <a:xfrm>
              <a:off x="7295425" y="2776631"/>
              <a:ext cx="3852910" cy="723275"/>
              <a:chOff x="7180729" y="2420470"/>
              <a:chExt cx="3852910" cy="723275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FECFD52E-09ED-4CC3-86B1-715308798C2A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9E74E03-DF0D-4E32-9844-C085F45BAF87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2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DA9DAB2-3BAB-4C0F-9F71-2B55E86E3A8F}"/>
                </a:ext>
              </a:extLst>
            </p:cNvPr>
            <p:cNvGrpSpPr/>
            <p:nvPr/>
          </p:nvGrpSpPr>
          <p:grpSpPr>
            <a:xfrm>
              <a:off x="7295425" y="4081369"/>
              <a:ext cx="3852910" cy="723275"/>
              <a:chOff x="7180729" y="2420470"/>
              <a:chExt cx="3852910" cy="723275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DC40F49-D689-4750-BED1-A0D7BE44F511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A55E8060-3C7C-45A7-83CF-7168FB212EA6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3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B025779-A884-43D7-AE4D-67FB8A63B867}"/>
                </a:ext>
              </a:extLst>
            </p:cNvPr>
            <p:cNvGrpSpPr/>
            <p:nvPr/>
          </p:nvGrpSpPr>
          <p:grpSpPr>
            <a:xfrm>
              <a:off x="7295425" y="5386107"/>
              <a:ext cx="3852910" cy="723275"/>
              <a:chOff x="7180729" y="2420470"/>
              <a:chExt cx="3852910" cy="723275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FAE149D-7D04-4D94-95E9-E935867BB0C3}"/>
                  </a:ext>
                </a:extLst>
              </p:cNvPr>
              <p:cNvSpPr/>
              <p:nvPr/>
            </p:nvSpPr>
            <p:spPr>
              <a:xfrm>
                <a:off x="7180729" y="2420470"/>
                <a:ext cx="210101" cy="21010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F828450-D8E0-4B0F-B58C-A35E946FF05E}"/>
                  </a:ext>
                </a:extLst>
              </p:cNvPr>
              <p:cNvSpPr txBox="1"/>
              <p:nvPr/>
            </p:nvSpPr>
            <p:spPr>
              <a:xfrm>
                <a:off x="7635683" y="2420470"/>
                <a:ext cx="3397956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b="1" dirty="0">
                    <a:latin typeface="Georgia" panose="02040502050405020303" pitchFamily="18" charset="0"/>
                  </a:rPr>
                  <a:t>Caption 4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400" dirty="0">
                    <a:latin typeface="Georgia Pro Light" panose="02040302050405020303" pitchFamily="18" charset="0"/>
                  </a:rPr>
                  <a:t>This slide is an editable slide with all your needs. 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7C6DD08-662C-44FA-9C4A-0A3BCE877725}"/>
              </a:ext>
            </a:extLst>
          </p:cNvPr>
          <p:cNvGrpSpPr/>
          <p:nvPr/>
        </p:nvGrpSpPr>
        <p:grpSpPr>
          <a:xfrm>
            <a:off x="1340692" y="1857810"/>
            <a:ext cx="3848682" cy="3848424"/>
            <a:chOff x="1637718" y="1881759"/>
            <a:chExt cx="3848682" cy="3848424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A687234-E2DE-499C-A80E-B223E4608448}"/>
                </a:ext>
              </a:extLst>
            </p:cNvPr>
            <p:cNvGrpSpPr/>
            <p:nvPr/>
          </p:nvGrpSpPr>
          <p:grpSpPr>
            <a:xfrm>
              <a:off x="1637718" y="1881759"/>
              <a:ext cx="3848682" cy="3848424"/>
              <a:chOff x="3151727" y="2064544"/>
              <a:chExt cx="1439228" cy="1439132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66D0A24-9594-448D-8FA0-482CFCA1E325}"/>
                  </a:ext>
                </a:extLst>
              </p:cNvPr>
              <p:cNvSpPr/>
              <p:nvPr/>
            </p:nvSpPr>
            <p:spPr>
              <a:xfrm>
                <a:off x="3532823" y="2064544"/>
                <a:ext cx="695325" cy="695325"/>
              </a:xfrm>
              <a:custGeom>
                <a:avLst/>
                <a:gdLst>
                  <a:gd name="connsiteX0" fmla="*/ 704469 w 695325"/>
                  <a:gd name="connsiteY0" fmla="*/ 352234 h 695325"/>
                  <a:gd name="connsiteX1" fmla="*/ 352235 w 695325"/>
                  <a:gd name="connsiteY1" fmla="*/ 704469 h 695325"/>
                  <a:gd name="connsiteX2" fmla="*/ 0 w 695325"/>
                  <a:gd name="connsiteY2" fmla="*/ 352234 h 695325"/>
                  <a:gd name="connsiteX3" fmla="*/ 352235 w 695325"/>
                  <a:gd name="connsiteY3" fmla="*/ 0 h 695325"/>
                  <a:gd name="connsiteX4" fmla="*/ 704469 w 695325"/>
                  <a:gd name="connsiteY4" fmla="*/ 35223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325" h="695325">
                    <a:moveTo>
                      <a:pt x="704469" y="352234"/>
                    </a:moveTo>
                    <a:cubicBezTo>
                      <a:pt x="704469" y="546768"/>
                      <a:pt x="546768" y="704469"/>
                      <a:pt x="352235" y="704469"/>
                    </a:cubicBezTo>
                    <a:cubicBezTo>
                      <a:pt x="157701" y="704469"/>
                      <a:pt x="0" y="546768"/>
                      <a:pt x="0" y="352234"/>
                    </a:cubicBezTo>
                    <a:cubicBezTo>
                      <a:pt x="0" y="157701"/>
                      <a:pt x="157701" y="0"/>
                      <a:pt x="352235" y="0"/>
                    </a:cubicBezTo>
                    <a:cubicBezTo>
                      <a:pt x="546768" y="0"/>
                      <a:pt x="704469" y="157701"/>
                      <a:pt x="704469" y="3522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6027F4C-9838-4E0D-823C-694F4B3AADFF}"/>
                  </a:ext>
                </a:extLst>
              </p:cNvPr>
              <p:cNvSpPr/>
              <p:nvPr/>
            </p:nvSpPr>
            <p:spPr>
              <a:xfrm>
                <a:off x="3895630" y="2427256"/>
                <a:ext cx="695325" cy="695325"/>
              </a:xfrm>
              <a:custGeom>
                <a:avLst/>
                <a:gdLst>
                  <a:gd name="connsiteX0" fmla="*/ 704469 w 695325"/>
                  <a:gd name="connsiteY0" fmla="*/ 352234 h 695325"/>
                  <a:gd name="connsiteX1" fmla="*/ 352235 w 695325"/>
                  <a:gd name="connsiteY1" fmla="*/ 704469 h 695325"/>
                  <a:gd name="connsiteX2" fmla="*/ 0 w 695325"/>
                  <a:gd name="connsiteY2" fmla="*/ 352234 h 695325"/>
                  <a:gd name="connsiteX3" fmla="*/ 352235 w 695325"/>
                  <a:gd name="connsiteY3" fmla="*/ 0 h 695325"/>
                  <a:gd name="connsiteX4" fmla="*/ 704469 w 695325"/>
                  <a:gd name="connsiteY4" fmla="*/ 35223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325" h="695325">
                    <a:moveTo>
                      <a:pt x="704469" y="352234"/>
                    </a:moveTo>
                    <a:cubicBezTo>
                      <a:pt x="704469" y="546768"/>
                      <a:pt x="546768" y="704469"/>
                      <a:pt x="352235" y="704469"/>
                    </a:cubicBezTo>
                    <a:cubicBezTo>
                      <a:pt x="157701" y="704469"/>
                      <a:pt x="0" y="546768"/>
                      <a:pt x="0" y="352234"/>
                    </a:cubicBezTo>
                    <a:cubicBezTo>
                      <a:pt x="0" y="157701"/>
                      <a:pt x="157701" y="0"/>
                      <a:pt x="352235" y="0"/>
                    </a:cubicBezTo>
                    <a:cubicBezTo>
                      <a:pt x="546768" y="0"/>
                      <a:pt x="704469" y="157701"/>
                      <a:pt x="704469" y="35223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3C8DC3F-4424-4453-A230-F59191DA20D8}"/>
                  </a:ext>
                </a:extLst>
              </p:cNvPr>
              <p:cNvSpPr/>
              <p:nvPr/>
            </p:nvSpPr>
            <p:spPr>
              <a:xfrm>
                <a:off x="3151727" y="2445639"/>
                <a:ext cx="695325" cy="695325"/>
              </a:xfrm>
              <a:custGeom>
                <a:avLst/>
                <a:gdLst>
                  <a:gd name="connsiteX0" fmla="*/ 704469 w 695325"/>
                  <a:gd name="connsiteY0" fmla="*/ 352235 h 695325"/>
                  <a:gd name="connsiteX1" fmla="*/ 352235 w 695325"/>
                  <a:gd name="connsiteY1" fmla="*/ 704469 h 695325"/>
                  <a:gd name="connsiteX2" fmla="*/ 0 w 695325"/>
                  <a:gd name="connsiteY2" fmla="*/ 352235 h 695325"/>
                  <a:gd name="connsiteX3" fmla="*/ 352235 w 695325"/>
                  <a:gd name="connsiteY3" fmla="*/ 0 h 695325"/>
                  <a:gd name="connsiteX4" fmla="*/ 704469 w 695325"/>
                  <a:gd name="connsiteY4" fmla="*/ 35223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325" h="695325">
                    <a:moveTo>
                      <a:pt x="704469" y="352235"/>
                    </a:moveTo>
                    <a:cubicBezTo>
                      <a:pt x="704469" y="546768"/>
                      <a:pt x="546768" y="704469"/>
                      <a:pt x="352235" y="704469"/>
                    </a:cubicBezTo>
                    <a:cubicBezTo>
                      <a:pt x="157701" y="704469"/>
                      <a:pt x="0" y="546768"/>
                      <a:pt x="0" y="352235"/>
                    </a:cubicBezTo>
                    <a:cubicBezTo>
                      <a:pt x="0" y="157701"/>
                      <a:pt x="157701" y="0"/>
                      <a:pt x="352235" y="0"/>
                    </a:cubicBezTo>
                    <a:cubicBezTo>
                      <a:pt x="546768" y="0"/>
                      <a:pt x="704469" y="157701"/>
                      <a:pt x="704469" y="35223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1C3476A-BF05-41E3-A53B-57F0C932C836}"/>
                  </a:ext>
                </a:extLst>
              </p:cNvPr>
              <p:cNvSpPr/>
              <p:nvPr/>
            </p:nvSpPr>
            <p:spPr>
              <a:xfrm>
                <a:off x="3514535" y="2808351"/>
                <a:ext cx="695325" cy="695325"/>
              </a:xfrm>
              <a:custGeom>
                <a:avLst/>
                <a:gdLst>
                  <a:gd name="connsiteX0" fmla="*/ 704469 w 695325"/>
                  <a:gd name="connsiteY0" fmla="*/ 352235 h 695325"/>
                  <a:gd name="connsiteX1" fmla="*/ 352235 w 695325"/>
                  <a:gd name="connsiteY1" fmla="*/ 704469 h 695325"/>
                  <a:gd name="connsiteX2" fmla="*/ 0 w 695325"/>
                  <a:gd name="connsiteY2" fmla="*/ 352235 h 695325"/>
                  <a:gd name="connsiteX3" fmla="*/ 352235 w 695325"/>
                  <a:gd name="connsiteY3" fmla="*/ 0 h 695325"/>
                  <a:gd name="connsiteX4" fmla="*/ 704469 w 695325"/>
                  <a:gd name="connsiteY4" fmla="*/ 35223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325" h="695325">
                    <a:moveTo>
                      <a:pt x="704469" y="352235"/>
                    </a:moveTo>
                    <a:cubicBezTo>
                      <a:pt x="704469" y="546768"/>
                      <a:pt x="546768" y="704469"/>
                      <a:pt x="352235" y="704469"/>
                    </a:cubicBezTo>
                    <a:cubicBezTo>
                      <a:pt x="157701" y="704469"/>
                      <a:pt x="0" y="546769"/>
                      <a:pt x="0" y="352235"/>
                    </a:cubicBezTo>
                    <a:cubicBezTo>
                      <a:pt x="0" y="157701"/>
                      <a:pt x="157701" y="0"/>
                      <a:pt x="352235" y="0"/>
                    </a:cubicBezTo>
                    <a:cubicBezTo>
                      <a:pt x="546768" y="0"/>
                      <a:pt x="704469" y="157701"/>
                      <a:pt x="704469" y="352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882D25-D6B2-467F-8574-3186CC0345D8}"/>
                  </a:ext>
                </a:extLst>
              </p:cNvPr>
              <p:cNvSpPr/>
              <p:nvPr/>
            </p:nvSpPr>
            <p:spPr>
              <a:xfrm>
                <a:off x="3759518" y="2663000"/>
                <a:ext cx="238125" cy="238125"/>
              </a:xfrm>
              <a:custGeom>
                <a:avLst/>
                <a:gdLst>
                  <a:gd name="connsiteX0" fmla="*/ 242887 w 238125"/>
                  <a:gd name="connsiteY0" fmla="*/ 121444 h 238125"/>
                  <a:gd name="connsiteX1" fmla="*/ 121444 w 238125"/>
                  <a:gd name="connsiteY1" fmla="*/ 242888 h 238125"/>
                  <a:gd name="connsiteX2" fmla="*/ 0 w 238125"/>
                  <a:gd name="connsiteY2" fmla="*/ 121444 h 238125"/>
                  <a:gd name="connsiteX3" fmla="*/ 121444 w 238125"/>
                  <a:gd name="connsiteY3" fmla="*/ 0 h 238125"/>
                  <a:gd name="connsiteX4" fmla="*/ 242887 w 238125"/>
                  <a:gd name="connsiteY4" fmla="*/ 12144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242887" y="121444"/>
                    </a:moveTo>
                    <a:cubicBezTo>
                      <a:pt x="242887" y="188515"/>
                      <a:pt x="188515" y="242888"/>
                      <a:pt x="121444" y="242888"/>
                    </a:cubicBezTo>
                    <a:cubicBezTo>
                      <a:pt x="54372" y="242888"/>
                      <a:pt x="0" y="188515"/>
                      <a:pt x="0" y="121444"/>
                    </a:cubicBezTo>
                    <a:cubicBezTo>
                      <a:pt x="0" y="54372"/>
                      <a:pt x="54372" y="0"/>
                      <a:pt x="121444" y="0"/>
                    </a:cubicBezTo>
                    <a:cubicBezTo>
                      <a:pt x="188515" y="0"/>
                      <a:pt x="242887" y="54372"/>
                      <a:pt x="242887" y="1214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7A6D30B-2438-4FC3-8A98-0F9A7F996B82}"/>
                  </a:ext>
                </a:extLst>
              </p:cNvPr>
              <p:cNvSpPr/>
              <p:nvPr/>
            </p:nvSpPr>
            <p:spPr>
              <a:xfrm>
                <a:off x="3832974" y="2745770"/>
                <a:ext cx="76200" cy="76200"/>
              </a:xfrm>
              <a:custGeom>
                <a:avLst/>
                <a:gdLst>
                  <a:gd name="connsiteX0" fmla="*/ 77991 w 76200"/>
                  <a:gd name="connsiteY0" fmla="*/ 3812 h 76200"/>
                  <a:gd name="connsiteX1" fmla="*/ 66942 w 76200"/>
                  <a:gd name="connsiteY1" fmla="*/ 69820 h 76200"/>
                  <a:gd name="connsiteX2" fmla="*/ 62818 w 76200"/>
                  <a:gd name="connsiteY2" fmla="*/ 72849 h 76200"/>
                  <a:gd name="connsiteX3" fmla="*/ 61894 w 76200"/>
                  <a:gd name="connsiteY3" fmla="*/ 72582 h 76200"/>
                  <a:gd name="connsiteX4" fmla="*/ 42844 w 76200"/>
                  <a:gd name="connsiteY4" fmla="*/ 64677 h 76200"/>
                  <a:gd name="connsiteX5" fmla="*/ 33319 w 76200"/>
                  <a:gd name="connsiteY5" fmla="*/ 76392 h 76200"/>
                  <a:gd name="connsiteX6" fmla="*/ 28089 w 76200"/>
                  <a:gd name="connsiteY6" fmla="*/ 76878 h 76200"/>
                  <a:gd name="connsiteX7" fmla="*/ 26746 w 76200"/>
                  <a:gd name="connsiteY7" fmla="*/ 74011 h 76200"/>
                  <a:gd name="connsiteX8" fmla="*/ 26746 w 76200"/>
                  <a:gd name="connsiteY8" fmla="*/ 61724 h 76200"/>
                  <a:gd name="connsiteX9" fmla="*/ 63608 w 76200"/>
                  <a:gd name="connsiteY9" fmla="*/ 16861 h 76200"/>
                  <a:gd name="connsiteX10" fmla="*/ 63160 w 76200"/>
                  <a:gd name="connsiteY10" fmla="*/ 15594 h 76200"/>
                  <a:gd name="connsiteX11" fmla="*/ 62275 w 76200"/>
                  <a:gd name="connsiteY11" fmla="*/ 15623 h 76200"/>
                  <a:gd name="connsiteX12" fmla="*/ 18269 w 76200"/>
                  <a:gd name="connsiteY12" fmla="*/ 54580 h 76200"/>
                  <a:gd name="connsiteX13" fmla="*/ 2077 w 76200"/>
                  <a:gd name="connsiteY13" fmla="*/ 47817 h 76200"/>
                  <a:gd name="connsiteX14" fmla="*/ 381 w 76200"/>
                  <a:gd name="connsiteY14" fmla="*/ 42845 h 76200"/>
                  <a:gd name="connsiteX15" fmla="*/ 2077 w 76200"/>
                  <a:gd name="connsiteY15" fmla="*/ 41150 h 76200"/>
                  <a:gd name="connsiteX16" fmla="*/ 72847 w 76200"/>
                  <a:gd name="connsiteY16" fmla="*/ 288 h 76200"/>
                  <a:gd name="connsiteX17" fmla="*/ 77705 w 76200"/>
                  <a:gd name="connsiteY17" fmla="*/ 2288 h 76200"/>
                  <a:gd name="connsiteX18" fmla="*/ 77991 w 76200"/>
                  <a:gd name="connsiteY18" fmla="*/ 381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200" h="76200">
                    <a:moveTo>
                      <a:pt x="77991" y="3812"/>
                    </a:moveTo>
                    <a:lnTo>
                      <a:pt x="66942" y="69820"/>
                    </a:lnTo>
                    <a:cubicBezTo>
                      <a:pt x="66637" y="71792"/>
                      <a:pt x="64799" y="73154"/>
                      <a:pt x="62818" y="72849"/>
                    </a:cubicBezTo>
                    <a:cubicBezTo>
                      <a:pt x="62503" y="72801"/>
                      <a:pt x="62189" y="72716"/>
                      <a:pt x="61894" y="72582"/>
                    </a:cubicBezTo>
                    <a:lnTo>
                      <a:pt x="42844" y="64677"/>
                    </a:lnTo>
                    <a:lnTo>
                      <a:pt x="33319" y="76392"/>
                    </a:lnTo>
                    <a:cubicBezTo>
                      <a:pt x="32004" y="77973"/>
                      <a:pt x="29661" y="78183"/>
                      <a:pt x="28089" y="76878"/>
                    </a:cubicBezTo>
                    <a:cubicBezTo>
                      <a:pt x="27232" y="76173"/>
                      <a:pt x="26746" y="75116"/>
                      <a:pt x="26746" y="74011"/>
                    </a:cubicBezTo>
                    <a:lnTo>
                      <a:pt x="26746" y="61724"/>
                    </a:lnTo>
                    <a:lnTo>
                      <a:pt x="63608" y="16861"/>
                    </a:lnTo>
                    <a:cubicBezTo>
                      <a:pt x="63837" y="16385"/>
                      <a:pt x="63637" y="15813"/>
                      <a:pt x="63160" y="15594"/>
                    </a:cubicBezTo>
                    <a:cubicBezTo>
                      <a:pt x="62875" y="15451"/>
                      <a:pt x="62551" y="15470"/>
                      <a:pt x="62275" y="15623"/>
                    </a:cubicBezTo>
                    <a:lnTo>
                      <a:pt x="18269" y="54580"/>
                    </a:lnTo>
                    <a:lnTo>
                      <a:pt x="2077" y="47817"/>
                    </a:lnTo>
                    <a:cubicBezTo>
                      <a:pt x="238" y="46913"/>
                      <a:pt x="-524" y="44684"/>
                      <a:pt x="381" y="42845"/>
                    </a:cubicBezTo>
                    <a:cubicBezTo>
                      <a:pt x="743" y="42112"/>
                      <a:pt x="1343" y="41512"/>
                      <a:pt x="2077" y="41150"/>
                    </a:cubicBezTo>
                    <a:lnTo>
                      <a:pt x="72847" y="288"/>
                    </a:lnTo>
                    <a:cubicBezTo>
                      <a:pt x="74743" y="-503"/>
                      <a:pt x="76915" y="392"/>
                      <a:pt x="77705" y="2288"/>
                    </a:cubicBezTo>
                    <a:cubicBezTo>
                      <a:pt x="77905" y="2774"/>
                      <a:pt x="78000" y="3288"/>
                      <a:pt x="77991" y="38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57" name="Graphic 156" descr="Bar graph with upward trend">
              <a:extLst>
                <a:ext uri="{FF2B5EF4-FFF2-40B4-BE49-F238E27FC236}">
                  <a16:creationId xmlns:a16="http://schemas.microsoft.com/office/drawing/2014/main" id="{D9D4294C-AF71-4054-BB09-27BE88778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26819" y="3553269"/>
              <a:ext cx="489464" cy="489464"/>
            </a:xfrm>
            <a:prstGeom prst="rect">
              <a:avLst/>
            </a:prstGeom>
          </p:spPr>
        </p:pic>
        <p:pic>
          <p:nvPicPr>
            <p:cNvPr id="158" name="Graphic 157" descr="Bullseye">
              <a:extLst>
                <a:ext uri="{FF2B5EF4-FFF2-40B4-BE49-F238E27FC236}">
                  <a16:creationId xmlns:a16="http://schemas.microsoft.com/office/drawing/2014/main" id="{0CFEBE86-6A11-4EB5-A57E-02906855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85382" y="4524335"/>
              <a:ext cx="562540" cy="562538"/>
            </a:xfrm>
            <a:prstGeom prst="rect">
              <a:avLst/>
            </a:prstGeom>
          </p:spPr>
        </p:pic>
        <p:pic>
          <p:nvPicPr>
            <p:cNvPr id="159" name="Graphic 158" descr="Briefcase">
              <a:extLst>
                <a:ext uri="{FF2B5EF4-FFF2-40B4-BE49-F238E27FC236}">
                  <a16:creationId xmlns:a16="http://schemas.microsoft.com/office/drawing/2014/main" id="{D7C62BF1-0B79-42E6-BCF9-2DBF74890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87290" y="2263637"/>
              <a:ext cx="479442" cy="479440"/>
            </a:xfrm>
            <a:prstGeom prst="rect">
              <a:avLst/>
            </a:prstGeom>
          </p:spPr>
        </p:pic>
        <p:pic>
          <p:nvPicPr>
            <p:cNvPr id="160" name="Graphic 159" descr="Meeting">
              <a:extLst>
                <a:ext uri="{FF2B5EF4-FFF2-40B4-BE49-F238E27FC236}">
                  <a16:creationId xmlns:a16="http://schemas.microsoft.com/office/drawing/2014/main" id="{D81672BD-E646-4839-AA2C-125970588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97685" y="3391472"/>
              <a:ext cx="623946" cy="62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20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Level of business process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42D422-B0A5-4559-B479-73FDFFBA5452}"/>
              </a:ext>
            </a:extLst>
          </p:cNvPr>
          <p:cNvGrpSpPr/>
          <p:nvPr/>
        </p:nvGrpSpPr>
        <p:grpSpPr>
          <a:xfrm>
            <a:off x="1371105" y="1660795"/>
            <a:ext cx="9449791" cy="4240898"/>
            <a:chOff x="1065808" y="1660795"/>
            <a:chExt cx="9449791" cy="424089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DD934A-35FC-49AD-B7EE-21D8F31495D1}"/>
                </a:ext>
              </a:extLst>
            </p:cNvPr>
            <p:cNvSpPr/>
            <p:nvPr/>
          </p:nvSpPr>
          <p:spPr>
            <a:xfrm>
              <a:off x="6097971" y="1979789"/>
              <a:ext cx="207524" cy="207524"/>
            </a:xfrm>
            <a:custGeom>
              <a:avLst/>
              <a:gdLst>
                <a:gd name="connsiteX0" fmla="*/ 74676 w 66675"/>
                <a:gd name="connsiteY0" fmla="*/ 37338 h 66675"/>
                <a:gd name="connsiteX1" fmla="*/ 37338 w 66675"/>
                <a:gd name="connsiteY1" fmla="*/ 74676 h 66675"/>
                <a:gd name="connsiteX2" fmla="*/ 1 w 66675"/>
                <a:gd name="connsiteY2" fmla="*/ 37338 h 66675"/>
                <a:gd name="connsiteX3" fmla="*/ 37338 w 66675"/>
                <a:gd name="connsiteY3" fmla="*/ 0 h 66675"/>
                <a:gd name="connsiteX4" fmla="*/ 74676 w 66675"/>
                <a:gd name="connsiteY4" fmla="*/ 37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4676" y="37338"/>
                  </a:moveTo>
                  <a:cubicBezTo>
                    <a:pt x="74676" y="57959"/>
                    <a:pt x="57959" y="74676"/>
                    <a:pt x="37338" y="74676"/>
                  </a:cubicBezTo>
                  <a:cubicBezTo>
                    <a:pt x="16717" y="74676"/>
                    <a:pt x="1" y="57959"/>
                    <a:pt x="1" y="37338"/>
                  </a:cubicBezTo>
                  <a:cubicBezTo>
                    <a:pt x="1" y="16717"/>
                    <a:pt x="16718" y="0"/>
                    <a:pt x="37338" y="0"/>
                  </a:cubicBezTo>
                  <a:cubicBezTo>
                    <a:pt x="57960" y="0"/>
                    <a:pt x="74676" y="16717"/>
                    <a:pt x="74676" y="373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56E9D75-47E1-4A92-B612-0FFD6992AB8A}"/>
                </a:ext>
              </a:extLst>
            </p:cNvPr>
            <p:cNvSpPr/>
            <p:nvPr/>
          </p:nvSpPr>
          <p:spPr>
            <a:xfrm>
              <a:off x="6097971" y="3001398"/>
              <a:ext cx="207524" cy="207524"/>
            </a:xfrm>
            <a:custGeom>
              <a:avLst/>
              <a:gdLst>
                <a:gd name="connsiteX0" fmla="*/ 74676 w 66675"/>
                <a:gd name="connsiteY0" fmla="*/ 37338 h 66675"/>
                <a:gd name="connsiteX1" fmla="*/ 37338 w 66675"/>
                <a:gd name="connsiteY1" fmla="*/ 74676 h 66675"/>
                <a:gd name="connsiteX2" fmla="*/ 1 w 66675"/>
                <a:gd name="connsiteY2" fmla="*/ 37338 h 66675"/>
                <a:gd name="connsiteX3" fmla="*/ 37338 w 66675"/>
                <a:gd name="connsiteY3" fmla="*/ 0 h 66675"/>
                <a:gd name="connsiteX4" fmla="*/ 74676 w 66675"/>
                <a:gd name="connsiteY4" fmla="*/ 37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4676" y="37338"/>
                  </a:moveTo>
                  <a:cubicBezTo>
                    <a:pt x="74676" y="57959"/>
                    <a:pt x="57959" y="74676"/>
                    <a:pt x="37338" y="74676"/>
                  </a:cubicBezTo>
                  <a:cubicBezTo>
                    <a:pt x="16717" y="74676"/>
                    <a:pt x="1" y="57959"/>
                    <a:pt x="1" y="37338"/>
                  </a:cubicBezTo>
                  <a:cubicBezTo>
                    <a:pt x="1" y="16717"/>
                    <a:pt x="16718" y="0"/>
                    <a:pt x="37338" y="0"/>
                  </a:cubicBezTo>
                  <a:cubicBezTo>
                    <a:pt x="57960" y="0"/>
                    <a:pt x="74676" y="16717"/>
                    <a:pt x="74676" y="37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D10474-B07F-4321-BF0B-B4656584F87E}"/>
                </a:ext>
              </a:extLst>
            </p:cNvPr>
            <p:cNvSpPr/>
            <p:nvPr/>
          </p:nvSpPr>
          <p:spPr>
            <a:xfrm>
              <a:off x="6097971" y="4083192"/>
              <a:ext cx="207524" cy="207524"/>
            </a:xfrm>
            <a:custGeom>
              <a:avLst/>
              <a:gdLst>
                <a:gd name="connsiteX0" fmla="*/ 74676 w 66675"/>
                <a:gd name="connsiteY0" fmla="*/ 37338 h 66675"/>
                <a:gd name="connsiteX1" fmla="*/ 37338 w 66675"/>
                <a:gd name="connsiteY1" fmla="*/ 74676 h 66675"/>
                <a:gd name="connsiteX2" fmla="*/ 1 w 66675"/>
                <a:gd name="connsiteY2" fmla="*/ 37338 h 66675"/>
                <a:gd name="connsiteX3" fmla="*/ 37338 w 66675"/>
                <a:gd name="connsiteY3" fmla="*/ 0 h 66675"/>
                <a:gd name="connsiteX4" fmla="*/ 74676 w 66675"/>
                <a:gd name="connsiteY4" fmla="*/ 37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4676" y="37338"/>
                  </a:moveTo>
                  <a:cubicBezTo>
                    <a:pt x="74676" y="57959"/>
                    <a:pt x="57959" y="74676"/>
                    <a:pt x="37338" y="74676"/>
                  </a:cubicBezTo>
                  <a:cubicBezTo>
                    <a:pt x="16717" y="74676"/>
                    <a:pt x="1" y="57959"/>
                    <a:pt x="1" y="37338"/>
                  </a:cubicBezTo>
                  <a:cubicBezTo>
                    <a:pt x="1" y="16717"/>
                    <a:pt x="16718" y="0"/>
                    <a:pt x="37338" y="0"/>
                  </a:cubicBezTo>
                  <a:cubicBezTo>
                    <a:pt x="57960" y="0"/>
                    <a:pt x="74676" y="16717"/>
                    <a:pt x="74676" y="373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0FC2E4-F7D9-4E8D-B6FE-75C2D64294D7}"/>
                </a:ext>
              </a:extLst>
            </p:cNvPr>
            <p:cNvSpPr/>
            <p:nvPr/>
          </p:nvSpPr>
          <p:spPr>
            <a:xfrm>
              <a:off x="6080195" y="5090854"/>
              <a:ext cx="266817" cy="266816"/>
            </a:xfrm>
            <a:custGeom>
              <a:avLst/>
              <a:gdLst>
                <a:gd name="connsiteX0" fmla="*/ 48939 w 85725"/>
                <a:gd name="connsiteY0" fmla="*/ 6047 h 85725"/>
                <a:gd name="connsiteX1" fmla="*/ 79737 w 85725"/>
                <a:gd name="connsiteY1" fmla="*/ 48938 h 85725"/>
                <a:gd name="connsiteX2" fmla="*/ 36845 w 85725"/>
                <a:gd name="connsiteY2" fmla="*/ 79736 h 85725"/>
                <a:gd name="connsiteX3" fmla="*/ 6047 w 85725"/>
                <a:gd name="connsiteY3" fmla="*/ 36845 h 85725"/>
                <a:gd name="connsiteX4" fmla="*/ 48939 w 85725"/>
                <a:gd name="connsiteY4" fmla="*/ 604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48939" y="6047"/>
                  </a:moveTo>
                  <a:cubicBezTo>
                    <a:pt x="69288" y="9386"/>
                    <a:pt x="83077" y="28590"/>
                    <a:pt x="79737" y="48938"/>
                  </a:cubicBezTo>
                  <a:cubicBezTo>
                    <a:pt x="76397" y="69288"/>
                    <a:pt x="57194" y="83076"/>
                    <a:pt x="36845" y="79736"/>
                  </a:cubicBezTo>
                  <a:cubicBezTo>
                    <a:pt x="16496" y="76397"/>
                    <a:pt x="2707" y="57193"/>
                    <a:pt x="6047" y="36845"/>
                  </a:cubicBezTo>
                  <a:cubicBezTo>
                    <a:pt x="9387" y="16496"/>
                    <a:pt x="28590" y="2707"/>
                    <a:pt x="48939" y="604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1CFB924-5C8A-4FC1-9D78-95AEFE52834A}"/>
                </a:ext>
              </a:extLst>
            </p:cNvPr>
            <p:cNvSpPr/>
            <p:nvPr/>
          </p:nvSpPr>
          <p:spPr>
            <a:xfrm>
              <a:off x="2650106" y="1660795"/>
              <a:ext cx="652218" cy="1245143"/>
            </a:xfrm>
            <a:custGeom>
              <a:avLst/>
              <a:gdLst>
                <a:gd name="connsiteX0" fmla="*/ 214313 w 209550"/>
                <a:gd name="connsiteY0" fmla="*/ 0 h 400050"/>
                <a:gd name="connsiteX1" fmla="*/ 214313 w 209550"/>
                <a:gd name="connsiteY1" fmla="*/ 307848 h 400050"/>
                <a:gd name="connsiteX2" fmla="*/ 0 w 209550"/>
                <a:gd name="connsiteY2" fmla="*/ 404622 h 400050"/>
                <a:gd name="connsiteX3" fmla="*/ 214313 w 209550"/>
                <a:gd name="connsiteY3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00050">
                  <a:moveTo>
                    <a:pt x="214313" y="0"/>
                  </a:moveTo>
                  <a:lnTo>
                    <a:pt x="214313" y="307848"/>
                  </a:lnTo>
                  <a:lnTo>
                    <a:pt x="0" y="404622"/>
                  </a:lnTo>
                  <a:lnTo>
                    <a:pt x="21431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7BFE90-C374-4CA9-94BB-CA43117A07A5}"/>
                </a:ext>
              </a:extLst>
            </p:cNvPr>
            <p:cNvSpPr/>
            <p:nvPr/>
          </p:nvSpPr>
          <p:spPr>
            <a:xfrm>
              <a:off x="3317149" y="1660795"/>
              <a:ext cx="622572" cy="1215497"/>
            </a:xfrm>
            <a:custGeom>
              <a:avLst/>
              <a:gdLst>
                <a:gd name="connsiteX0" fmla="*/ 208407 w 200025"/>
                <a:gd name="connsiteY0" fmla="*/ 393192 h 390525"/>
                <a:gd name="connsiteX1" fmla="*/ 0 w 200025"/>
                <a:gd name="connsiteY1" fmla="*/ 307848 h 390525"/>
                <a:gd name="connsiteX2" fmla="*/ 0 w 200025"/>
                <a:gd name="connsiteY2" fmla="*/ 0 h 390525"/>
                <a:gd name="connsiteX3" fmla="*/ 208407 w 200025"/>
                <a:gd name="connsiteY3" fmla="*/ 39319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90525">
                  <a:moveTo>
                    <a:pt x="208407" y="393192"/>
                  </a:moveTo>
                  <a:lnTo>
                    <a:pt x="0" y="307848"/>
                  </a:lnTo>
                  <a:lnTo>
                    <a:pt x="0" y="0"/>
                  </a:lnTo>
                  <a:lnTo>
                    <a:pt x="208407" y="393192"/>
                  </a:lnTo>
                  <a:close/>
                </a:path>
              </a:pathLst>
            </a:custGeom>
            <a:solidFill>
              <a:srgbClr val="FB79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F04959-B887-4B1D-A159-DD185BAA0A2E}"/>
                </a:ext>
              </a:extLst>
            </p:cNvPr>
            <p:cNvSpPr/>
            <p:nvPr/>
          </p:nvSpPr>
          <p:spPr>
            <a:xfrm>
              <a:off x="1850842" y="2618962"/>
              <a:ext cx="1452668" cy="1808419"/>
            </a:xfrm>
            <a:custGeom>
              <a:avLst/>
              <a:gdLst>
                <a:gd name="connsiteX0" fmla="*/ 471107 w 466725"/>
                <a:gd name="connsiteY0" fmla="*/ 0 h 581025"/>
                <a:gd name="connsiteX1" fmla="*/ 471107 w 466725"/>
                <a:gd name="connsiteY1" fmla="*/ 368903 h 581025"/>
                <a:gd name="connsiteX2" fmla="*/ 0 w 466725"/>
                <a:gd name="connsiteY2" fmla="*/ 581597 h 581025"/>
                <a:gd name="connsiteX3" fmla="*/ 256794 w 466725"/>
                <a:gd name="connsiteY3" fmla="*/ 96774 h 581025"/>
                <a:gd name="connsiteX4" fmla="*/ 471107 w 466725"/>
                <a:gd name="connsiteY4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581025">
                  <a:moveTo>
                    <a:pt x="471107" y="0"/>
                  </a:moveTo>
                  <a:lnTo>
                    <a:pt x="471107" y="368903"/>
                  </a:lnTo>
                  <a:lnTo>
                    <a:pt x="0" y="581597"/>
                  </a:lnTo>
                  <a:lnTo>
                    <a:pt x="256794" y="96774"/>
                  </a:lnTo>
                  <a:lnTo>
                    <a:pt x="47110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2AE666F-27E7-4BAC-A3B2-0D76AB795300}"/>
                </a:ext>
              </a:extLst>
            </p:cNvPr>
            <p:cNvSpPr/>
            <p:nvPr/>
          </p:nvSpPr>
          <p:spPr>
            <a:xfrm>
              <a:off x="3317149" y="2618962"/>
              <a:ext cx="1423022" cy="1749133"/>
            </a:xfrm>
            <a:custGeom>
              <a:avLst/>
              <a:gdLst>
                <a:gd name="connsiteX0" fmla="*/ 465296 w 457200"/>
                <a:gd name="connsiteY0" fmla="*/ 570262 h 561975"/>
                <a:gd name="connsiteX1" fmla="*/ 0 w 457200"/>
                <a:gd name="connsiteY1" fmla="*/ 368903 h 561975"/>
                <a:gd name="connsiteX2" fmla="*/ 0 w 457200"/>
                <a:gd name="connsiteY2" fmla="*/ 0 h 561975"/>
                <a:gd name="connsiteX3" fmla="*/ 208407 w 457200"/>
                <a:gd name="connsiteY3" fmla="*/ 85344 h 561975"/>
                <a:gd name="connsiteX4" fmla="*/ 465296 w 457200"/>
                <a:gd name="connsiteY4" fmla="*/ 570262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561975">
                  <a:moveTo>
                    <a:pt x="465296" y="570262"/>
                  </a:moveTo>
                  <a:lnTo>
                    <a:pt x="0" y="368903"/>
                  </a:lnTo>
                  <a:lnTo>
                    <a:pt x="0" y="0"/>
                  </a:lnTo>
                  <a:lnTo>
                    <a:pt x="208407" y="85344"/>
                  </a:lnTo>
                  <a:lnTo>
                    <a:pt x="465296" y="57026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0CC62FB-CAA3-454F-9873-4788D250C4F4}"/>
                </a:ext>
              </a:extLst>
            </p:cNvPr>
            <p:cNvSpPr/>
            <p:nvPr/>
          </p:nvSpPr>
          <p:spPr>
            <a:xfrm>
              <a:off x="1065808" y="3767162"/>
              <a:ext cx="2223472" cy="2134531"/>
            </a:xfrm>
            <a:custGeom>
              <a:avLst/>
              <a:gdLst>
                <a:gd name="connsiteX0" fmla="*/ 723329 w 714375"/>
                <a:gd name="connsiteY0" fmla="*/ 0 h 685800"/>
                <a:gd name="connsiteX1" fmla="*/ 723329 w 714375"/>
                <a:gd name="connsiteY1" fmla="*/ 368808 h 685800"/>
                <a:gd name="connsiteX2" fmla="*/ 14954 w 714375"/>
                <a:gd name="connsiteY2" fmla="*/ 688658 h 685800"/>
                <a:gd name="connsiteX3" fmla="*/ 0 w 714375"/>
                <a:gd name="connsiteY3" fmla="*/ 688658 h 685800"/>
                <a:gd name="connsiteX4" fmla="*/ 252222 w 714375"/>
                <a:gd name="connsiteY4" fmla="*/ 212693 h 685800"/>
                <a:gd name="connsiteX5" fmla="*/ 723329 w 714375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375" h="685800">
                  <a:moveTo>
                    <a:pt x="723329" y="0"/>
                  </a:moveTo>
                  <a:lnTo>
                    <a:pt x="723329" y="368808"/>
                  </a:lnTo>
                  <a:lnTo>
                    <a:pt x="14954" y="688658"/>
                  </a:lnTo>
                  <a:lnTo>
                    <a:pt x="0" y="688658"/>
                  </a:lnTo>
                  <a:lnTo>
                    <a:pt x="252222" y="212693"/>
                  </a:lnTo>
                  <a:lnTo>
                    <a:pt x="72332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E592427-982B-4358-9657-9603B44D60ED}"/>
                </a:ext>
              </a:extLst>
            </p:cNvPr>
            <p:cNvSpPr/>
            <p:nvPr/>
          </p:nvSpPr>
          <p:spPr>
            <a:xfrm>
              <a:off x="3317149" y="3767162"/>
              <a:ext cx="2223472" cy="2134531"/>
            </a:xfrm>
            <a:custGeom>
              <a:avLst/>
              <a:gdLst>
                <a:gd name="connsiteX0" fmla="*/ 722186 w 714375"/>
                <a:gd name="connsiteY0" fmla="*/ 686181 h 685800"/>
                <a:gd name="connsiteX1" fmla="*/ 0 w 714375"/>
                <a:gd name="connsiteY1" fmla="*/ 368808 h 685800"/>
                <a:gd name="connsiteX2" fmla="*/ 0 w 714375"/>
                <a:gd name="connsiteY2" fmla="*/ 0 h 685800"/>
                <a:gd name="connsiteX3" fmla="*/ 465296 w 714375"/>
                <a:gd name="connsiteY3" fmla="*/ 201359 h 685800"/>
                <a:gd name="connsiteX4" fmla="*/ 722186 w 714375"/>
                <a:gd name="connsiteY4" fmla="*/ 686181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5" h="685800">
                  <a:moveTo>
                    <a:pt x="722186" y="686181"/>
                  </a:moveTo>
                  <a:lnTo>
                    <a:pt x="0" y="368808"/>
                  </a:lnTo>
                  <a:lnTo>
                    <a:pt x="0" y="0"/>
                  </a:lnTo>
                  <a:lnTo>
                    <a:pt x="465296" y="201359"/>
                  </a:lnTo>
                  <a:lnTo>
                    <a:pt x="722186" y="6861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1399BF3-7113-4E4F-91CF-03E578727649}"/>
                </a:ext>
              </a:extLst>
            </p:cNvPr>
            <p:cNvSpPr/>
            <p:nvPr/>
          </p:nvSpPr>
          <p:spPr>
            <a:xfrm>
              <a:off x="1072332" y="4901615"/>
              <a:ext cx="2229992" cy="978327"/>
            </a:xfrm>
            <a:custGeom>
              <a:avLst/>
              <a:gdLst>
                <a:gd name="connsiteX0" fmla="*/ 721233 w 714375"/>
                <a:gd name="connsiteY0" fmla="*/ 0 h 314325"/>
                <a:gd name="connsiteX1" fmla="*/ 721233 w 714375"/>
                <a:gd name="connsiteY1" fmla="*/ 319850 h 314325"/>
                <a:gd name="connsiteX2" fmla="*/ 0 w 714375"/>
                <a:gd name="connsiteY2" fmla="*/ 319850 h 314325"/>
                <a:gd name="connsiteX3" fmla="*/ 721233 w 7143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75" h="314325">
                  <a:moveTo>
                    <a:pt x="721233" y="0"/>
                  </a:moveTo>
                  <a:lnTo>
                    <a:pt x="721233" y="319850"/>
                  </a:lnTo>
                  <a:lnTo>
                    <a:pt x="0" y="319850"/>
                  </a:lnTo>
                  <a:lnTo>
                    <a:pt x="72123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230B2B-7703-4266-A0A3-67BBFF8F2B82}"/>
                </a:ext>
              </a:extLst>
            </p:cNvPr>
            <p:cNvSpPr/>
            <p:nvPr/>
          </p:nvSpPr>
          <p:spPr>
            <a:xfrm>
              <a:off x="3317149" y="4901618"/>
              <a:ext cx="2223472" cy="978327"/>
            </a:xfrm>
            <a:custGeom>
              <a:avLst/>
              <a:gdLst>
                <a:gd name="connsiteX0" fmla="*/ 723424 w 714375"/>
                <a:gd name="connsiteY0" fmla="*/ 319850 h 314325"/>
                <a:gd name="connsiteX1" fmla="*/ 0 w 714375"/>
                <a:gd name="connsiteY1" fmla="*/ 319850 h 314325"/>
                <a:gd name="connsiteX2" fmla="*/ 0 w 714375"/>
                <a:gd name="connsiteY2" fmla="*/ 0 h 314325"/>
                <a:gd name="connsiteX3" fmla="*/ 722186 w 714375"/>
                <a:gd name="connsiteY3" fmla="*/ 317373 h 314325"/>
                <a:gd name="connsiteX4" fmla="*/ 723424 w 714375"/>
                <a:gd name="connsiteY4" fmla="*/ 3198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5" h="314325">
                  <a:moveTo>
                    <a:pt x="723424" y="319850"/>
                  </a:moveTo>
                  <a:lnTo>
                    <a:pt x="0" y="319850"/>
                  </a:lnTo>
                  <a:lnTo>
                    <a:pt x="0" y="0"/>
                  </a:lnTo>
                  <a:lnTo>
                    <a:pt x="722186" y="317373"/>
                  </a:lnTo>
                  <a:lnTo>
                    <a:pt x="723424" y="31985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2013CE-149F-4C1E-B4D4-4EF2B9182A8A}"/>
                </a:ext>
              </a:extLst>
            </p:cNvPr>
            <p:cNvSpPr/>
            <p:nvPr/>
          </p:nvSpPr>
          <p:spPr>
            <a:xfrm>
              <a:off x="3317149" y="1660795"/>
              <a:ext cx="622572" cy="1215497"/>
            </a:xfrm>
            <a:custGeom>
              <a:avLst/>
              <a:gdLst>
                <a:gd name="connsiteX0" fmla="*/ 208407 w 200025"/>
                <a:gd name="connsiteY0" fmla="*/ 393192 h 390525"/>
                <a:gd name="connsiteX1" fmla="*/ 0 w 200025"/>
                <a:gd name="connsiteY1" fmla="*/ 307848 h 390525"/>
                <a:gd name="connsiteX2" fmla="*/ 0 w 200025"/>
                <a:gd name="connsiteY2" fmla="*/ 0 h 390525"/>
                <a:gd name="connsiteX3" fmla="*/ 208407 w 200025"/>
                <a:gd name="connsiteY3" fmla="*/ 39319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90525">
                  <a:moveTo>
                    <a:pt x="208407" y="393192"/>
                  </a:moveTo>
                  <a:lnTo>
                    <a:pt x="0" y="307848"/>
                  </a:lnTo>
                  <a:lnTo>
                    <a:pt x="0" y="0"/>
                  </a:lnTo>
                  <a:lnTo>
                    <a:pt x="208407" y="393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79FE946-B2F8-498C-A4AA-25DE3F50DCA5}"/>
                </a:ext>
              </a:extLst>
            </p:cNvPr>
            <p:cNvSpPr/>
            <p:nvPr/>
          </p:nvSpPr>
          <p:spPr>
            <a:xfrm>
              <a:off x="3437511" y="2096002"/>
              <a:ext cx="2757105" cy="29646"/>
            </a:xfrm>
            <a:custGeom>
              <a:avLst/>
              <a:gdLst>
                <a:gd name="connsiteX0" fmla="*/ 0 w 885825"/>
                <a:gd name="connsiteY0" fmla="*/ 0 h 0"/>
                <a:gd name="connsiteX1" fmla="*/ 892111 w 885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5825">
                  <a:moveTo>
                    <a:pt x="0" y="0"/>
                  </a:moveTo>
                  <a:lnTo>
                    <a:pt x="892111" y="0"/>
                  </a:lnTo>
                </a:path>
              </a:pathLst>
            </a:custGeom>
            <a:ln w="2381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0B3D25A-F794-468E-80DC-F51E683A74F0}"/>
                </a:ext>
              </a:extLst>
            </p:cNvPr>
            <p:cNvSpPr/>
            <p:nvPr/>
          </p:nvSpPr>
          <p:spPr>
            <a:xfrm>
              <a:off x="3437511" y="3129768"/>
              <a:ext cx="2757105" cy="29646"/>
            </a:xfrm>
            <a:custGeom>
              <a:avLst/>
              <a:gdLst>
                <a:gd name="connsiteX0" fmla="*/ 0 w 885825"/>
                <a:gd name="connsiteY0" fmla="*/ 0 h 0"/>
                <a:gd name="connsiteX1" fmla="*/ 892111 w 885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5825">
                  <a:moveTo>
                    <a:pt x="0" y="0"/>
                  </a:moveTo>
                  <a:lnTo>
                    <a:pt x="892111" y="0"/>
                  </a:lnTo>
                </a:path>
              </a:pathLst>
            </a:custGeom>
            <a:ln w="2381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1B1EB85-6E47-4731-9A41-35D66C964712}"/>
                </a:ext>
              </a:extLst>
            </p:cNvPr>
            <p:cNvSpPr/>
            <p:nvPr/>
          </p:nvSpPr>
          <p:spPr>
            <a:xfrm>
              <a:off x="3437511" y="4199406"/>
              <a:ext cx="2757105" cy="29646"/>
            </a:xfrm>
            <a:custGeom>
              <a:avLst/>
              <a:gdLst>
                <a:gd name="connsiteX0" fmla="*/ 0 w 885825"/>
                <a:gd name="connsiteY0" fmla="*/ 0 h 0"/>
                <a:gd name="connsiteX1" fmla="*/ 892111 w 885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5825">
                  <a:moveTo>
                    <a:pt x="0" y="0"/>
                  </a:moveTo>
                  <a:lnTo>
                    <a:pt x="892111" y="0"/>
                  </a:lnTo>
                </a:path>
              </a:pathLst>
            </a:custGeom>
            <a:ln w="2381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7AE7763-B43D-461A-94FE-222D44620427}"/>
                </a:ext>
              </a:extLst>
            </p:cNvPr>
            <p:cNvSpPr/>
            <p:nvPr/>
          </p:nvSpPr>
          <p:spPr>
            <a:xfrm>
              <a:off x="3437511" y="5224868"/>
              <a:ext cx="2757105" cy="29646"/>
            </a:xfrm>
            <a:custGeom>
              <a:avLst/>
              <a:gdLst>
                <a:gd name="connsiteX0" fmla="*/ 0 w 885825"/>
                <a:gd name="connsiteY0" fmla="*/ 0 h 0"/>
                <a:gd name="connsiteX1" fmla="*/ 892111 w 885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5825">
                  <a:moveTo>
                    <a:pt x="0" y="0"/>
                  </a:moveTo>
                  <a:lnTo>
                    <a:pt x="892111" y="0"/>
                  </a:lnTo>
                </a:path>
              </a:pathLst>
            </a:custGeom>
            <a:ln w="2381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8D1508-7EFA-4446-A2CE-920534661123}"/>
                </a:ext>
              </a:extLst>
            </p:cNvPr>
            <p:cNvSpPr txBox="1"/>
            <p:nvPr/>
          </p:nvSpPr>
          <p:spPr>
            <a:xfrm>
              <a:off x="6764766" y="1996191"/>
              <a:ext cx="375083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1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 with all your needs. 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96AA30-E171-4F24-BA2A-57E58D0CA121}"/>
                </a:ext>
              </a:extLst>
            </p:cNvPr>
            <p:cNvSpPr txBox="1"/>
            <p:nvPr/>
          </p:nvSpPr>
          <p:spPr>
            <a:xfrm>
              <a:off x="6764766" y="3043081"/>
              <a:ext cx="375083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 with all your needs.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A59194-AC7D-4538-B8CD-8EEFDD089225}"/>
                </a:ext>
              </a:extLst>
            </p:cNvPr>
            <p:cNvSpPr txBox="1"/>
            <p:nvPr/>
          </p:nvSpPr>
          <p:spPr>
            <a:xfrm>
              <a:off x="6764766" y="4089971"/>
              <a:ext cx="375083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3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 with all your needs.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1E0B7E6-ACB0-494E-841A-1FF383FCAE91}"/>
                </a:ext>
              </a:extLst>
            </p:cNvPr>
            <p:cNvSpPr txBox="1"/>
            <p:nvPr/>
          </p:nvSpPr>
          <p:spPr>
            <a:xfrm>
              <a:off x="6764766" y="5136862"/>
              <a:ext cx="375083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 with all your needs.  </a:t>
              </a:r>
            </a:p>
          </p:txBody>
        </p:sp>
        <p:pic>
          <p:nvPicPr>
            <p:cNvPr id="84" name="Graphic 83" descr="Bar graph with upward trend">
              <a:extLst>
                <a:ext uri="{FF2B5EF4-FFF2-40B4-BE49-F238E27FC236}">
                  <a16:creationId xmlns:a16="http://schemas.microsoft.com/office/drawing/2014/main" id="{44C81F1C-8274-4028-9889-58B30144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6564" y="4115806"/>
              <a:ext cx="455778" cy="455778"/>
            </a:xfrm>
            <a:prstGeom prst="rect">
              <a:avLst/>
            </a:prstGeom>
          </p:spPr>
        </p:pic>
        <p:pic>
          <p:nvPicPr>
            <p:cNvPr id="85" name="Graphic 84" descr="Bullseye">
              <a:extLst>
                <a:ext uri="{FF2B5EF4-FFF2-40B4-BE49-F238E27FC236}">
                  <a16:creationId xmlns:a16="http://schemas.microsoft.com/office/drawing/2014/main" id="{84322B68-F7FB-48C2-A549-FC9F2D184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3691" y="5167103"/>
              <a:ext cx="501525" cy="501523"/>
            </a:xfrm>
            <a:prstGeom prst="rect">
              <a:avLst/>
            </a:prstGeom>
          </p:spPr>
        </p:pic>
        <p:pic>
          <p:nvPicPr>
            <p:cNvPr id="86" name="Graphic 85" descr="Briefcase">
              <a:extLst>
                <a:ext uri="{FF2B5EF4-FFF2-40B4-BE49-F238E27FC236}">
                  <a16:creationId xmlns:a16="http://schemas.microsoft.com/office/drawing/2014/main" id="{864E9854-40B3-4129-ACA8-993FBFE51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15704" y="2109947"/>
              <a:ext cx="397499" cy="397497"/>
            </a:xfrm>
            <a:prstGeom prst="rect">
              <a:avLst/>
            </a:prstGeom>
          </p:spPr>
        </p:pic>
        <p:pic>
          <p:nvPicPr>
            <p:cNvPr id="87" name="Graphic 86" descr="Meeting">
              <a:extLst>
                <a:ext uri="{FF2B5EF4-FFF2-40B4-BE49-F238E27FC236}">
                  <a16:creationId xmlns:a16="http://schemas.microsoft.com/office/drawing/2014/main" id="{382A0839-3FDA-4850-8BA0-D51F5C456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69721" y="2991237"/>
              <a:ext cx="489464" cy="48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71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strategy presentation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EF3D867-88B7-41EA-88BB-ABA11983CBC7}"/>
              </a:ext>
            </a:extLst>
          </p:cNvPr>
          <p:cNvSpPr/>
          <p:nvPr/>
        </p:nvSpPr>
        <p:spPr>
          <a:xfrm>
            <a:off x="1653291" y="3406504"/>
            <a:ext cx="2307644" cy="1153820"/>
          </a:xfrm>
          <a:custGeom>
            <a:avLst/>
            <a:gdLst>
              <a:gd name="connsiteX0" fmla="*/ 632936 w 666750"/>
              <a:gd name="connsiteY0" fmla="*/ 81344 h 333375"/>
              <a:gd name="connsiteX1" fmla="*/ 674370 w 666750"/>
              <a:gd name="connsiteY1" fmla="*/ 340900 h 333375"/>
              <a:gd name="connsiteX2" fmla="*/ 669227 w 666750"/>
              <a:gd name="connsiteY2" fmla="*/ 339852 h 333375"/>
              <a:gd name="connsiteX3" fmla="*/ 0 w 666750"/>
              <a:gd name="connsiteY3" fmla="*/ 98108 h 333375"/>
              <a:gd name="connsiteX4" fmla="*/ 0 w 666750"/>
              <a:gd name="connsiteY4" fmla="*/ 0 h 333375"/>
              <a:gd name="connsiteX5" fmla="*/ 652082 w 666750"/>
              <a:gd name="connsiteY5" fmla="*/ 64294 h 333375"/>
              <a:gd name="connsiteX6" fmla="*/ 632936 w 666750"/>
              <a:gd name="connsiteY6" fmla="*/ 81344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333375">
                <a:moveTo>
                  <a:pt x="632936" y="81344"/>
                </a:moveTo>
                <a:lnTo>
                  <a:pt x="674370" y="340900"/>
                </a:lnTo>
                <a:lnTo>
                  <a:pt x="669227" y="339852"/>
                </a:lnTo>
                <a:cubicBezTo>
                  <a:pt x="429578" y="294132"/>
                  <a:pt x="201359" y="213836"/>
                  <a:pt x="0" y="98108"/>
                </a:cubicBezTo>
                <a:lnTo>
                  <a:pt x="0" y="0"/>
                </a:lnTo>
                <a:cubicBezTo>
                  <a:pt x="0" y="0"/>
                  <a:pt x="518065" y="19908"/>
                  <a:pt x="652082" y="64294"/>
                </a:cubicBezTo>
                <a:cubicBezTo>
                  <a:pt x="697040" y="79248"/>
                  <a:pt x="586740" y="69723"/>
                  <a:pt x="632936" y="81344"/>
                </a:cubicBezTo>
                <a:close/>
              </a:path>
            </a:pathLst>
          </a:custGeom>
          <a:solidFill>
            <a:srgbClr val="5B20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8FFA5B5-CA8A-4D3C-A42C-CB74AFD49E37}"/>
              </a:ext>
            </a:extLst>
          </p:cNvPr>
          <p:cNvSpPr/>
          <p:nvPr/>
        </p:nvSpPr>
        <p:spPr>
          <a:xfrm>
            <a:off x="3843904" y="3688035"/>
            <a:ext cx="2901038" cy="1054921"/>
          </a:xfrm>
          <a:custGeom>
            <a:avLst/>
            <a:gdLst>
              <a:gd name="connsiteX0" fmla="*/ 838295 w 838200"/>
              <a:gd name="connsiteY0" fmla="*/ 287941 h 304800"/>
              <a:gd name="connsiteX1" fmla="*/ 693039 w 838200"/>
              <a:gd name="connsiteY1" fmla="*/ 300133 h 304800"/>
              <a:gd name="connsiteX2" fmla="*/ 41434 w 838200"/>
              <a:gd name="connsiteY2" fmla="*/ 259556 h 304800"/>
              <a:gd name="connsiteX3" fmla="*/ 0 w 838200"/>
              <a:gd name="connsiteY3" fmla="*/ 0 h 304800"/>
              <a:gd name="connsiteX4" fmla="*/ 679704 w 838200"/>
              <a:gd name="connsiteY4" fmla="*/ 84296 h 304800"/>
              <a:gd name="connsiteX5" fmla="*/ 769525 w 838200"/>
              <a:gd name="connsiteY5" fmla="*/ 9620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" h="304800">
                <a:moveTo>
                  <a:pt x="838295" y="287941"/>
                </a:moveTo>
                <a:cubicBezTo>
                  <a:pt x="790099" y="293275"/>
                  <a:pt x="741521" y="297466"/>
                  <a:pt x="693039" y="300133"/>
                </a:cubicBezTo>
                <a:cubicBezTo>
                  <a:pt x="474993" y="313096"/>
                  <a:pt x="256184" y="299476"/>
                  <a:pt x="41434" y="259556"/>
                </a:cubicBezTo>
                <a:lnTo>
                  <a:pt x="0" y="0"/>
                </a:lnTo>
                <a:cubicBezTo>
                  <a:pt x="167164" y="41624"/>
                  <a:pt x="501015" y="84772"/>
                  <a:pt x="679704" y="84296"/>
                </a:cubicBezTo>
                <a:cubicBezTo>
                  <a:pt x="725138" y="84296"/>
                  <a:pt x="724186" y="99060"/>
                  <a:pt x="769525" y="96203"/>
                </a:cubicBezTo>
                <a:close/>
              </a:path>
            </a:pathLst>
          </a:custGeom>
          <a:solidFill>
            <a:srgbClr val="A92C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2041AE-AF45-4D0A-A3A2-07F8085B4C36}"/>
              </a:ext>
            </a:extLst>
          </p:cNvPr>
          <p:cNvSpPr/>
          <p:nvPr/>
        </p:nvSpPr>
        <p:spPr>
          <a:xfrm>
            <a:off x="6507256" y="3624082"/>
            <a:ext cx="2307644" cy="1054921"/>
          </a:xfrm>
          <a:custGeom>
            <a:avLst/>
            <a:gdLst>
              <a:gd name="connsiteX0" fmla="*/ 673227 w 666750"/>
              <a:gd name="connsiteY0" fmla="*/ 166783 h 304800"/>
              <a:gd name="connsiteX1" fmla="*/ 570452 w 666750"/>
              <a:gd name="connsiteY1" fmla="*/ 201644 h 304800"/>
              <a:gd name="connsiteX2" fmla="*/ 68771 w 666750"/>
              <a:gd name="connsiteY2" fmla="*/ 306419 h 304800"/>
              <a:gd name="connsiteX3" fmla="*/ 0 w 666750"/>
              <a:gd name="connsiteY3" fmla="*/ 114681 h 304800"/>
              <a:gd name="connsiteX4" fmla="*/ 558451 w 666750"/>
              <a:gd name="connsiteY4" fmla="*/ 6953 h 304800"/>
              <a:gd name="connsiteX5" fmla="*/ 581406 w 666750"/>
              <a:gd name="connsiteY5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750" h="304800">
                <a:moveTo>
                  <a:pt x="673227" y="166783"/>
                </a:moveTo>
                <a:cubicBezTo>
                  <a:pt x="639442" y="179165"/>
                  <a:pt x="605190" y="190786"/>
                  <a:pt x="570452" y="201644"/>
                </a:cubicBezTo>
                <a:cubicBezTo>
                  <a:pt x="407013" y="252746"/>
                  <a:pt x="239001" y="287836"/>
                  <a:pt x="68771" y="306419"/>
                </a:cubicBezTo>
                <a:lnTo>
                  <a:pt x="0" y="114681"/>
                </a:lnTo>
                <a:cubicBezTo>
                  <a:pt x="173926" y="103822"/>
                  <a:pt x="393668" y="57055"/>
                  <a:pt x="558451" y="6953"/>
                </a:cubicBezTo>
                <a:cubicBezTo>
                  <a:pt x="566166" y="4763"/>
                  <a:pt x="573786" y="2381"/>
                  <a:pt x="581406" y="0"/>
                </a:cubicBezTo>
                <a:close/>
              </a:path>
            </a:pathLst>
          </a:custGeom>
          <a:solidFill>
            <a:srgbClr val="D24B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2C86DE5-884D-4627-9717-2203B02B4823}"/>
              </a:ext>
            </a:extLst>
          </p:cNvPr>
          <p:cNvSpPr/>
          <p:nvPr/>
        </p:nvSpPr>
        <p:spPr>
          <a:xfrm>
            <a:off x="8281502" y="2527950"/>
            <a:ext cx="2373577" cy="2208741"/>
          </a:xfrm>
          <a:custGeom>
            <a:avLst/>
            <a:gdLst>
              <a:gd name="connsiteX0" fmla="*/ 685895 w 685800"/>
              <a:gd name="connsiteY0" fmla="*/ 94107 h 638175"/>
              <a:gd name="connsiteX1" fmla="*/ 250031 w 685800"/>
              <a:gd name="connsiteY1" fmla="*/ 646557 h 638175"/>
              <a:gd name="connsiteX2" fmla="*/ 208217 w 685800"/>
              <a:gd name="connsiteY2" fmla="*/ 570357 h 638175"/>
              <a:gd name="connsiteX3" fmla="*/ 197644 w 685800"/>
              <a:gd name="connsiteY3" fmla="*/ 551307 h 638175"/>
              <a:gd name="connsiteX4" fmla="*/ 195929 w 685800"/>
              <a:gd name="connsiteY4" fmla="*/ 548069 h 638175"/>
              <a:gd name="connsiteX5" fmla="*/ 186119 w 685800"/>
              <a:gd name="connsiteY5" fmla="*/ 529114 h 638175"/>
              <a:gd name="connsiteX6" fmla="*/ 184499 w 685800"/>
              <a:gd name="connsiteY6" fmla="*/ 526256 h 638175"/>
              <a:gd name="connsiteX7" fmla="*/ 181451 w 685800"/>
              <a:gd name="connsiteY7" fmla="*/ 520637 h 638175"/>
              <a:gd name="connsiteX8" fmla="*/ 179927 w 685800"/>
              <a:gd name="connsiteY8" fmla="*/ 517970 h 638175"/>
              <a:gd name="connsiteX9" fmla="*/ 177070 w 685800"/>
              <a:gd name="connsiteY9" fmla="*/ 512731 h 638175"/>
              <a:gd name="connsiteX10" fmla="*/ 169736 w 685800"/>
              <a:gd name="connsiteY10" fmla="*/ 499301 h 638175"/>
              <a:gd name="connsiteX11" fmla="*/ 167640 w 685800"/>
              <a:gd name="connsiteY11" fmla="*/ 495491 h 638175"/>
              <a:gd name="connsiteX12" fmla="*/ 164783 w 685800"/>
              <a:gd name="connsiteY12" fmla="*/ 490442 h 638175"/>
              <a:gd name="connsiteX13" fmla="*/ 163640 w 685800"/>
              <a:gd name="connsiteY13" fmla="*/ 488347 h 638175"/>
              <a:gd name="connsiteX14" fmla="*/ 163640 w 685800"/>
              <a:gd name="connsiteY14" fmla="*/ 488347 h 638175"/>
              <a:gd name="connsiteX15" fmla="*/ 162687 w 685800"/>
              <a:gd name="connsiteY15" fmla="*/ 486823 h 638175"/>
              <a:gd name="connsiteX16" fmla="*/ 160972 w 685800"/>
              <a:gd name="connsiteY16" fmla="*/ 483584 h 638175"/>
              <a:gd name="connsiteX17" fmla="*/ 69152 w 685800"/>
              <a:gd name="connsiteY17" fmla="*/ 316802 h 638175"/>
              <a:gd name="connsiteX18" fmla="*/ 68675 w 685800"/>
              <a:gd name="connsiteY18" fmla="*/ 315944 h 638175"/>
              <a:gd name="connsiteX19" fmla="*/ 68675 w 685800"/>
              <a:gd name="connsiteY19" fmla="*/ 315373 h 638175"/>
              <a:gd name="connsiteX20" fmla="*/ 67532 w 685800"/>
              <a:gd name="connsiteY20" fmla="*/ 313182 h 638175"/>
              <a:gd name="connsiteX21" fmla="*/ 67532 w 685800"/>
              <a:gd name="connsiteY21" fmla="*/ 312611 h 638175"/>
              <a:gd name="connsiteX22" fmla="*/ 64675 w 685800"/>
              <a:gd name="connsiteY22" fmla="*/ 307372 h 638175"/>
              <a:gd name="connsiteX23" fmla="*/ 62579 w 685800"/>
              <a:gd name="connsiteY23" fmla="*/ 303752 h 638175"/>
              <a:gd name="connsiteX24" fmla="*/ 59531 w 685800"/>
              <a:gd name="connsiteY24" fmla="*/ 297942 h 638175"/>
              <a:gd name="connsiteX25" fmla="*/ 56102 w 685800"/>
              <a:gd name="connsiteY25" fmla="*/ 291751 h 638175"/>
              <a:gd name="connsiteX26" fmla="*/ 43434 w 685800"/>
              <a:gd name="connsiteY26" fmla="*/ 268796 h 638175"/>
              <a:gd name="connsiteX27" fmla="*/ 0 w 685800"/>
              <a:gd name="connsiteY27" fmla="*/ 165449 h 638175"/>
              <a:gd name="connsiteX28" fmla="*/ 36576 w 685800"/>
              <a:gd name="connsiteY28" fmla="*/ 157829 h 638175"/>
              <a:gd name="connsiteX29" fmla="*/ 623888 w 685800"/>
              <a:gd name="connsiteY29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00" h="638175">
                <a:moveTo>
                  <a:pt x="685895" y="94107"/>
                </a:moveTo>
                <a:cubicBezTo>
                  <a:pt x="600170" y="270796"/>
                  <a:pt x="461677" y="461010"/>
                  <a:pt x="250031" y="646557"/>
                </a:cubicBezTo>
                <a:lnTo>
                  <a:pt x="208217" y="570357"/>
                </a:lnTo>
                <a:lnTo>
                  <a:pt x="197644" y="551307"/>
                </a:lnTo>
                <a:lnTo>
                  <a:pt x="195929" y="548069"/>
                </a:lnTo>
                <a:lnTo>
                  <a:pt x="186119" y="529114"/>
                </a:lnTo>
                <a:lnTo>
                  <a:pt x="184499" y="526256"/>
                </a:lnTo>
                <a:cubicBezTo>
                  <a:pt x="183452" y="524351"/>
                  <a:pt x="182404" y="522542"/>
                  <a:pt x="181451" y="520637"/>
                </a:cubicBezTo>
                <a:lnTo>
                  <a:pt x="179927" y="517970"/>
                </a:lnTo>
                <a:cubicBezTo>
                  <a:pt x="178975" y="516160"/>
                  <a:pt x="177927" y="514445"/>
                  <a:pt x="177070" y="512731"/>
                </a:cubicBezTo>
                <a:cubicBezTo>
                  <a:pt x="174308" y="507683"/>
                  <a:pt x="171736" y="503206"/>
                  <a:pt x="169736" y="499301"/>
                </a:cubicBezTo>
                <a:lnTo>
                  <a:pt x="167640" y="495491"/>
                </a:lnTo>
                <a:lnTo>
                  <a:pt x="164783" y="490442"/>
                </a:lnTo>
                <a:cubicBezTo>
                  <a:pt x="164459" y="489718"/>
                  <a:pt x="164078" y="489013"/>
                  <a:pt x="163640" y="488347"/>
                </a:cubicBezTo>
                <a:lnTo>
                  <a:pt x="163640" y="488347"/>
                </a:lnTo>
                <a:cubicBezTo>
                  <a:pt x="163640" y="487775"/>
                  <a:pt x="163068" y="487299"/>
                  <a:pt x="162687" y="486823"/>
                </a:cubicBezTo>
                <a:lnTo>
                  <a:pt x="160972" y="483584"/>
                </a:lnTo>
                <a:lnTo>
                  <a:pt x="69152" y="316802"/>
                </a:lnTo>
                <a:cubicBezTo>
                  <a:pt x="69028" y="316497"/>
                  <a:pt x="68866" y="316211"/>
                  <a:pt x="68675" y="315944"/>
                </a:cubicBezTo>
                <a:cubicBezTo>
                  <a:pt x="68714" y="315754"/>
                  <a:pt x="68714" y="315563"/>
                  <a:pt x="68675" y="315373"/>
                </a:cubicBezTo>
                <a:cubicBezTo>
                  <a:pt x="68256" y="314668"/>
                  <a:pt x="67875" y="313935"/>
                  <a:pt x="67532" y="313182"/>
                </a:cubicBezTo>
                <a:lnTo>
                  <a:pt x="67532" y="312611"/>
                </a:lnTo>
                <a:cubicBezTo>
                  <a:pt x="66675" y="311182"/>
                  <a:pt x="65818" y="309372"/>
                  <a:pt x="64675" y="307372"/>
                </a:cubicBezTo>
                <a:cubicBezTo>
                  <a:pt x="64065" y="306114"/>
                  <a:pt x="63360" y="304905"/>
                  <a:pt x="62579" y="303752"/>
                </a:cubicBezTo>
                <a:cubicBezTo>
                  <a:pt x="61627" y="301943"/>
                  <a:pt x="60674" y="299942"/>
                  <a:pt x="59531" y="297942"/>
                </a:cubicBezTo>
                <a:lnTo>
                  <a:pt x="56102" y="291751"/>
                </a:lnTo>
                <a:cubicBezTo>
                  <a:pt x="51626" y="283559"/>
                  <a:pt x="46577" y="274892"/>
                  <a:pt x="43434" y="268796"/>
                </a:cubicBezTo>
                <a:cubicBezTo>
                  <a:pt x="22479" y="230696"/>
                  <a:pt x="20955" y="203740"/>
                  <a:pt x="0" y="165449"/>
                </a:cubicBezTo>
                <a:cubicBezTo>
                  <a:pt x="18193" y="167164"/>
                  <a:pt x="17431" y="157067"/>
                  <a:pt x="36576" y="157829"/>
                </a:cubicBezTo>
                <a:cubicBezTo>
                  <a:pt x="220599" y="165545"/>
                  <a:pt x="420243" y="33052"/>
                  <a:pt x="623888" y="0"/>
                </a:cubicBezTo>
                <a:close/>
              </a:path>
            </a:pathLst>
          </a:custGeom>
          <a:solidFill>
            <a:srgbClr val="FB79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aphic 6">
            <a:extLst>
              <a:ext uri="{FF2B5EF4-FFF2-40B4-BE49-F238E27FC236}">
                <a16:creationId xmlns:a16="http://schemas.microsoft.com/office/drawing/2014/main" id="{3297535A-A320-4C59-BD93-58A91498C698}"/>
              </a:ext>
            </a:extLst>
          </p:cNvPr>
          <p:cNvGrpSpPr/>
          <p:nvPr/>
        </p:nvGrpSpPr>
        <p:grpSpPr>
          <a:xfrm>
            <a:off x="1653291" y="2527950"/>
            <a:ext cx="8999811" cy="2208741"/>
            <a:chOff x="3137535" y="4351972"/>
            <a:chExt cx="2600325" cy="638175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BDB2C9-26C3-4697-B524-08B9D48EF484}"/>
                </a:ext>
              </a:extLst>
            </p:cNvPr>
            <p:cNvSpPr/>
            <p:nvPr/>
          </p:nvSpPr>
          <p:spPr>
            <a:xfrm>
              <a:off x="3137535" y="4605814"/>
              <a:ext cx="666750" cy="333375"/>
            </a:xfrm>
            <a:custGeom>
              <a:avLst/>
              <a:gdLst>
                <a:gd name="connsiteX0" fmla="*/ 632936 w 666750"/>
                <a:gd name="connsiteY0" fmla="*/ 81344 h 333375"/>
                <a:gd name="connsiteX1" fmla="*/ 674370 w 666750"/>
                <a:gd name="connsiteY1" fmla="*/ 340900 h 333375"/>
                <a:gd name="connsiteX2" fmla="*/ 669227 w 666750"/>
                <a:gd name="connsiteY2" fmla="*/ 339852 h 333375"/>
                <a:gd name="connsiteX3" fmla="*/ 0 w 666750"/>
                <a:gd name="connsiteY3" fmla="*/ 98108 h 333375"/>
                <a:gd name="connsiteX4" fmla="*/ 0 w 666750"/>
                <a:gd name="connsiteY4" fmla="*/ 0 h 333375"/>
                <a:gd name="connsiteX5" fmla="*/ 652082 w 666750"/>
                <a:gd name="connsiteY5" fmla="*/ 64294 h 333375"/>
                <a:gd name="connsiteX6" fmla="*/ 632936 w 666750"/>
                <a:gd name="connsiteY6" fmla="*/ 813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333375">
                  <a:moveTo>
                    <a:pt x="632936" y="81344"/>
                  </a:moveTo>
                  <a:lnTo>
                    <a:pt x="674370" y="340900"/>
                  </a:lnTo>
                  <a:lnTo>
                    <a:pt x="669227" y="339852"/>
                  </a:lnTo>
                  <a:cubicBezTo>
                    <a:pt x="429578" y="294132"/>
                    <a:pt x="201359" y="213836"/>
                    <a:pt x="0" y="98108"/>
                  </a:cubicBezTo>
                  <a:lnTo>
                    <a:pt x="0" y="0"/>
                  </a:lnTo>
                  <a:cubicBezTo>
                    <a:pt x="0" y="0"/>
                    <a:pt x="518065" y="19908"/>
                    <a:pt x="652082" y="64294"/>
                  </a:cubicBezTo>
                  <a:cubicBezTo>
                    <a:pt x="697040" y="79248"/>
                    <a:pt x="586740" y="69723"/>
                    <a:pt x="632936" y="81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910171-C90A-409E-BC0D-C88A981A309D}"/>
                </a:ext>
              </a:extLst>
            </p:cNvPr>
            <p:cNvSpPr/>
            <p:nvPr/>
          </p:nvSpPr>
          <p:spPr>
            <a:xfrm>
              <a:off x="3770471" y="4687157"/>
              <a:ext cx="838200" cy="304800"/>
            </a:xfrm>
            <a:custGeom>
              <a:avLst/>
              <a:gdLst>
                <a:gd name="connsiteX0" fmla="*/ 838295 w 838200"/>
                <a:gd name="connsiteY0" fmla="*/ 287941 h 304800"/>
                <a:gd name="connsiteX1" fmla="*/ 693039 w 838200"/>
                <a:gd name="connsiteY1" fmla="*/ 300133 h 304800"/>
                <a:gd name="connsiteX2" fmla="*/ 41434 w 838200"/>
                <a:gd name="connsiteY2" fmla="*/ 259556 h 304800"/>
                <a:gd name="connsiteX3" fmla="*/ 0 w 838200"/>
                <a:gd name="connsiteY3" fmla="*/ 0 h 304800"/>
                <a:gd name="connsiteX4" fmla="*/ 679704 w 838200"/>
                <a:gd name="connsiteY4" fmla="*/ 84296 h 304800"/>
                <a:gd name="connsiteX5" fmla="*/ 769525 w 838200"/>
                <a:gd name="connsiteY5" fmla="*/ 9620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304800">
                  <a:moveTo>
                    <a:pt x="838295" y="287941"/>
                  </a:moveTo>
                  <a:cubicBezTo>
                    <a:pt x="790099" y="293275"/>
                    <a:pt x="741521" y="297466"/>
                    <a:pt x="693039" y="300133"/>
                  </a:cubicBezTo>
                  <a:cubicBezTo>
                    <a:pt x="474993" y="313096"/>
                    <a:pt x="256184" y="299476"/>
                    <a:pt x="41434" y="259556"/>
                  </a:cubicBezTo>
                  <a:lnTo>
                    <a:pt x="0" y="0"/>
                  </a:lnTo>
                  <a:cubicBezTo>
                    <a:pt x="167164" y="41624"/>
                    <a:pt x="501015" y="84772"/>
                    <a:pt x="679704" y="84296"/>
                  </a:cubicBezTo>
                  <a:cubicBezTo>
                    <a:pt x="725138" y="84296"/>
                    <a:pt x="724186" y="99060"/>
                    <a:pt x="769525" y="962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C3D1ED8-984F-4FF2-916A-9A099C94F3AD}"/>
                </a:ext>
              </a:extLst>
            </p:cNvPr>
            <p:cNvSpPr/>
            <p:nvPr/>
          </p:nvSpPr>
          <p:spPr>
            <a:xfrm>
              <a:off x="4539996" y="4668679"/>
              <a:ext cx="666750" cy="304800"/>
            </a:xfrm>
            <a:custGeom>
              <a:avLst/>
              <a:gdLst>
                <a:gd name="connsiteX0" fmla="*/ 673227 w 666750"/>
                <a:gd name="connsiteY0" fmla="*/ 166783 h 304800"/>
                <a:gd name="connsiteX1" fmla="*/ 570452 w 666750"/>
                <a:gd name="connsiteY1" fmla="*/ 201644 h 304800"/>
                <a:gd name="connsiteX2" fmla="*/ 68771 w 666750"/>
                <a:gd name="connsiteY2" fmla="*/ 306419 h 304800"/>
                <a:gd name="connsiteX3" fmla="*/ 0 w 666750"/>
                <a:gd name="connsiteY3" fmla="*/ 114681 h 304800"/>
                <a:gd name="connsiteX4" fmla="*/ 558451 w 666750"/>
                <a:gd name="connsiteY4" fmla="*/ 6953 h 304800"/>
                <a:gd name="connsiteX5" fmla="*/ 581406 w 666750"/>
                <a:gd name="connsiteY5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304800">
                  <a:moveTo>
                    <a:pt x="673227" y="166783"/>
                  </a:moveTo>
                  <a:cubicBezTo>
                    <a:pt x="639442" y="179165"/>
                    <a:pt x="605190" y="190786"/>
                    <a:pt x="570452" y="201644"/>
                  </a:cubicBezTo>
                  <a:cubicBezTo>
                    <a:pt x="407013" y="252746"/>
                    <a:pt x="239001" y="287836"/>
                    <a:pt x="68771" y="306419"/>
                  </a:cubicBezTo>
                  <a:lnTo>
                    <a:pt x="0" y="114681"/>
                  </a:lnTo>
                  <a:cubicBezTo>
                    <a:pt x="173926" y="103822"/>
                    <a:pt x="393668" y="57055"/>
                    <a:pt x="558451" y="6953"/>
                  </a:cubicBezTo>
                  <a:cubicBezTo>
                    <a:pt x="566166" y="4763"/>
                    <a:pt x="573786" y="2381"/>
                    <a:pt x="58140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8C42CD5-CBE7-4224-8E50-422452EC6B20}"/>
                </a:ext>
              </a:extLst>
            </p:cNvPr>
            <p:cNvSpPr/>
            <p:nvPr/>
          </p:nvSpPr>
          <p:spPr>
            <a:xfrm>
              <a:off x="5052631" y="4351972"/>
              <a:ext cx="685800" cy="638175"/>
            </a:xfrm>
            <a:custGeom>
              <a:avLst/>
              <a:gdLst>
                <a:gd name="connsiteX0" fmla="*/ 685895 w 685800"/>
                <a:gd name="connsiteY0" fmla="*/ 94107 h 638175"/>
                <a:gd name="connsiteX1" fmla="*/ 250031 w 685800"/>
                <a:gd name="connsiteY1" fmla="*/ 646557 h 638175"/>
                <a:gd name="connsiteX2" fmla="*/ 208217 w 685800"/>
                <a:gd name="connsiteY2" fmla="*/ 570357 h 638175"/>
                <a:gd name="connsiteX3" fmla="*/ 197644 w 685800"/>
                <a:gd name="connsiteY3" fmla="*/ 551307 h 638175"/>
                <a:gd name="connsiteX4" fmla="*/ 195929 w 685800"/>
                <a:gd name="connsiteY4" fmla="*/ 548069 h 638175"/>
                <a:gd name="connsiteX5" fmla="*/ 186119 w 685800"/>
                <a:gd name="connsiteY5" fmla="*/ 529114 h 638175"/>
                <a:gd name="connsiteX6" fmla="*/ 184499 w 685800"/>
                <a:gd name="connsiteY6" fmla="*/ 526256 h 638175"/>
                <a:gd name="connsiteX7" fmla="*/ 181451 w 685800"/>
                <a:gd name="connsiteY7" fmla="*/ 520637 h 638175"/>
                <a:gd name="connsiteX8" fmla="*/ 179927 w 685800"/>
                <a:gd name="connsiteY8" fmla="*/ 517970 h 638175"/>
                <a:gd name="connsiteX9" fmla="*/ 177070 w 685800"/>
                <a:gd name="connsiteY9" fmla="*/ 512731 h 638175"/>
                <a:gd name="connsiteX10" fmla="*/ 169736 w 685800"/>
                <a:gd name="connsiteY10" fmla="*/ 499301 h 638175"/>
                <a:gd name="connsiteX11" fmla="*/ 167640 w 685800"/>
                <a:gd name="connsiteY11" fmla="*/ 495491 h 638175"/>
                <a:gd name="connsiteX12" fmla="*/ 164783 w 685800"/>
                <a:gd name="connsiteY12" fmla="*/ 490442 h 638175"/>
                <a:gd name="connsiteX13" fmla="*/ 163640 w 685800"/>
                <a:gd name="connsiteY13" fmla="*/ 488347 h 638175"/>
                <a:gd name="connsiteX14" fmla="*/ 163640 w 685800"/>
                <a:gd name="connsiteY14" fmla="*/ 488347 h 638175"/>
                <a:gd name="connsiteX15" fmla="*/ 162687 w 685800"/>
                <a:gd name="connsiteY15" fmla="*/ 486823 h 638175"/>
                <a:gd name="connsiteX16" fmla="*/ 160972 w 685800"/>
                <a:gd name="connsiteY16" fmla="*/ 483584 h 638175"/>
                <a:gd name="connsiteX17" fmla="*/ 69152 w 685800"/>
                <a:gd name="connsiteY17" fmla="*/ 316802 h 638175"/>
                <a:gd name="connsiteX18" fmla="*/ 68675 w 685800"/>
                <a:gd name="connsiteY18" fmla="*/ 315944 h 638175"/>
                <a:gd name="connsiteX19" fmla="*/ 68675 w 685800"/>
                <a:gd name="connsiteY19" fmla="*/ 315373 h 638175"/>
                <a:gd name="connsiteX20" fmla="*/ 67532 w 685800"/>
                <a:gd name="connsiteY20" fmla="*/ 313182 h 638175"/>
                <a:gd name="connsiteX21" fmla="*/ 67532 w 685800"/>
                <a:gd name="connsiteY21" fmla="*/ 312611 h 638175"/>
                <a:gd name="connsiteX22" fmla="*/ 64675 w 685800"/>
                <a:gd name="connsiteY22" fmla="*/ 307372 h 638175"/>
                <a:gd name="connsiteX23" fmla="*/ 62579 w 685800"/>
                <a:gd name="connsiteY23" fmla="*/ 303752 h 638175"/>
                <a:gd name="connsiteX24" fmla="*/ 59531 w 685800"/>
                <a:gd name="connsiteY24" fmla="*/ 297942 h 638175"/>
                <a:gd name="connsiteX25" fmla="*/ 56102 w 685800"/>
                <a:gd name="connsiteY25" fmla="*/ 291751 h 638175"/>
                <a:gd name="connsiteX26" fmla="*/ 43434 w 685800"/>
                <a:gd name="connsiteY26" fmla="*/ 268796 h 638175"/>
                <a:gd name="connsiteX27" fmla="*/ 0 w 685800"/>
                <a:gd name="connsiteY27" fmla="*/ 165449 h 638175"/>
                <a:gd name="connsiteX28" fmla="*/ 36576 w 685800"/>
                <a:gd name="connsiteY28" fmla="*/ 157829 h 638175"/>
                <a:gd name="connsiteX29" fmla="*/ 623888 w 685800"/>
                <a:gd name="connsiteY29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5800" h="638175">
                  <a:moveTo>
                    <a:pt x="685895" y="94107"/>
                  </a:moveTo>
                  <a:cubicBezTo>
                    <a:pt x="600170" y="270796"/>
                    <a:pt x="461677" y="461010"/>
                    <a:pt x="250031" y="646557"/>
                  </a:cubicBezTo>
                  <a:lnTo>
                    <a:pt x="208217" y="570357"/>
                  </a:lnTo>
                  <a:lnTo>
                    <a:pt x="197644" y="551307"/>
                  </a:lnTo>
                  <a:lnTo>
                    <a:pt x="195929" y="548069"/>
                  </a:lnTo>
                  <a:lnTo>
                    <a:pt x="186119" y="529114"/>
                  </a:lnTo>
                  <a:lnTo>
                    <a:pt x="184499" y="526256"/>
                  </a:lnTo>
                  <a:cubicBezTo>
                    <a:pt x="183452" y="524351"/>
                    <a:pt x="182404" y="522542"/>
                    <a:pt x="181451" y="520637"/>
                  </a:cubicBezTo>
                  <a:lnTo>
                    <a:pt x="179927" y="517970"/>
                  </a:lnTo>
                  <a:cubicBezTo>
                    <a:pt x="178975" y="516160"/>
                    <a:pt x="177927" y="514445"/>
                    <a:pt x="177070" y="512731"/>
                  </a:cubicBezTo>
                  <a:cubicBezTo>
                    <a:pt x="174308" y="507683"/>
                    <a:pt x="171736" y="503206"/>
                    <a:pt x="169736" y="499301"/>
                  </a:cubicBezTo>
                  <a:lnTo>
                    <a:pt x="167640" y="495491"/>
                  </a:lnTo>
                  <a:lnTo>
                    <a:pt x="164783" y="490442"/>
                  </a:lnTo>
                  <a:cubicBezTo>
                    <a:pt x="164459" y="489718"/>
                    <a:pt x="164078" y="489013"/>
                    <a:pt x="163640" y="488347"/>
                  </a:cubicBezTo>
                  <a:lnTo>
                    <a:pt x="163640" y="488347"/>
                  </a:lnTo>
                  <a:cubicBezTo>
                    <a:pt x="163640" y="487775"/>
                    <a:pt x="163068" y="487299"/>
                    <a:pt x="162687" y="486823"/>
                  </a:cubicBezTo>
                  <a:lnTo>
                    <a:pt x="160972" y="483584"/>
                  </a:lnTo>
                  <a:lnTo>
                    <a:pt x="69152" y="316802"/>
                  </a:lnTo>
                  <a:cubicBezTo>
                    <a:pt x="69028" y="316497"/>
                    <a:pt x="68866" y="316211"/>
                    <a:pt x="68675" y="315944"/>
                  </a:cubicBezTo>
                  <a:cubicBezTo>
                    <a:pt x="68714" y="315754"/>
                    <a:pt x="68714" y="315563"/>
                    <a:pt x="68675" y="315373"/>
                  </a:cubicBezTo>
                  <a:cubicBezTo>
                    <a:pt x="68256" y="314668"/>
                    <a:pt x="67875" y="313935"/>
                    <a:pt x="67532" y="313182"/>
                  </a:cubicBezTo>
                  <a:lnTo>
                    <a:pt x="67532" y="312611"/>
                  </a:lnTo>
                  <a:cubicBezTo>
                    <a:pt x="66675" y="311182"/>
                    <a:pt x="65818" y="309372"/>
                    <a:pt x="64675" y="307372"/>
                  </a:cubicBezTo>
                  <a:cubicBezTo>
                    <a:pt x="64065" y="306114"/>
                    <a:pt x="63360" y="304905"/>
                    <a:pt x="62579" y="303752"/>
                  </a:cubicBezTo>
                  <a:cubicBezTo>
                    <a:pt x="61627" y="301943"/>
                    <a:pt x="60674" y="299942"/>
                    <a:pt x="59531" y="297942"/>
                  </a:cubicBezTo>
                  <a:lnTo>
                    <a:pt x="56102" y="291751"/>
                  </a:lnTo>
                  <a:cubicBezTo>
                    <a:pt x="51626" y="283559"/>
                    <a:pt x="46577" y="274892"/>
                    <a:pt x="43434" y="268796"/>
                  </a:cubicBezTo>
                  <a:cubicBezTo>
                    <a:pt x="22479" y="230696"/>
                    <a:pt x="20955" y="203740"/>
                    <a:pt x="0" y="165449"/>
                  </a:cubicBezTo>
                  <a:cubicBezTo>
                    <a:pt x="18193" y="167164"/>
                    <a:pt x="17431" y="157067"/>
                    <a:pt x="36576" y="157829"/>
                  </a:cubicBezTo>
                  <a:cubicBezTo>
                    <a:pt x="220599" y="165545"/>
                    <a:pt x="420243" y="33052"/>
                    <a:pt x="6238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7CEE4-0632-4E9D-B677-563DF90215C2}"/>
              </a:ext>
            </a:extLst>
          </p:cNvPr>
          <p:cNvSpPr/>
          <p:nvPr/>
        </p:nvSpPr>
        <p:spPr>
          <a:xfrm>
            <a:off x="1653291" y="2674982"/>
            <a:ext cx="2637307" cy="1549416"/>
          </a:xfrm>
          <a:custGeom>
            <a:avLst/>
            <a:gdLst>
              <a:gd name="connsiteX0" fmla="*/ 770477 w 762000"/>
              <a:gd name="connsiteY0" fmla="*/ 218408 h 447675"/>
              <a:gd name="connsiteX1" fmla="*/ 658463 w 762000"/>
              <a:gd name="connsiteY1" fmla="*/ 455105 h 447675"/>
              <a:gd name="connsiteX2" fmla="*/ 653415 w 762000"/>
              <a:gd name="connsiteY2" fmla="*/ 453771 h 447675"/>
              <a:gd name="connsiteX3" fmla="*/ 0 w 762000"/>
              <a:gd name="connsiteY3" fmla="*/ 210979 h 447675"/>
              <a:gd name="connsiteX4" fmla="*/ 274225 w 762000"/>
              <a:gd name="connsiteY4" fmla="*/ 0 h 447675"/>
              <a:gd name="connsiteX5" fmla="*/ 636175 w 762000"/>
              <a:gd name="connsiteY5" fmla="*/ 178213 h 447675"/>
              <a:gd name="connsiteX6" fmla="*/ 770477 w 762000"/>
              <a:gd name="connsiteY6" fmla="*/ 218408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447675">
                <a:moveTo>
                  <a:pt x="770477" y="218408"/>
                </a:moveTo>
                <a:lnTo>
                  <a:pt x="658463" y="455105"/>
                </a:lnTo>
                <a:lnTo>
                  <a:pt x="653415" y="453771"/>
                </a:lnTo>
                <a:cubicBezTo>
                  <a:pt x="419576" y="407575"/>
                  <a:pt x="196691" y="327089"/>
                  <a:pt x="0" y="210979"/>
                </a:cubicBezTo>
                <a:cubicBezTo>
                  <a:pt x="91440" y="140684"/>
                  <a:pt x="182849" y="70361"/>
                  <a:pt x="274225" y="0"/>
                </a:cubicBezTo>
                <a:cubicBezTo>
                  <a:pt x="386382" y="75295"/>
                  <a:pt x="508111" y="135227"/>
                  <a:pt x="636175" y="178213"/>
                </a:cubicBezTo>
                <a:cubicBezTo>
                  <a:pt x="680114" y="193453"/>
                  <a:pt x="724881" y="206855"/>
                  <a:pt x="770477" y="21840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81BFB1-1111-4D53-8598-9AB3E3F3275A}"/>
              </a:ext>
            </a:extLst>
          </p:cNvPr>
          <p:cNvSpPr/>
          <p:nvPr/>
        </p:nvSpPr>
        <p:spPr>
          <a:xfrm>
            <a:off x="3932254" y="3430898"/>
            <a:ext cx="2670274" cy="956022"/>
          </a:xfrm>
          <a:custGeom>
            <a:avLst/>
            <a:gdLst>
              <a:gd name="connsiteX0" fmla="*/ 777716 w 771525"/>
              <a:gd name="connsiteY0" fmla="*/ 266319 h 276225"/>
              <a:gd name="connsiteX1" fmla="*/ 635984 w 771525"/>
              <a:gd name="connsiteY1" fmla="*/ 278321 h 276225"/>
              <a:gd name="connsiteX2" fmla="*/ 0 w 771525"/>
              <a:gd name="connsiteY2" fmla="*/ 236696 h 276225"/>
              <a:gd name="connsiteX3" fmla="*/ 112014 w 771525"/>
              <a:gd name="connsiteY3" fmla="*/ 0 h 276225"/>
              <a:gd name="connsiteX4" fmla="*/ 622649 w 771525"/>
              <a:gd name="connsiteY4" fmla="*/ 62484 h 276225"/>
              <a:gd name="connsiteX5" fmla="*/ 755999 w 771525"/>
              <a:gd name="connsiteY5" fmla="*/ 58198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276225">
                <a:moveTo>
                  <a:pt x="777716" y="266319"/>
                </a:moveTo>
                <a:cubicBezTo>
                  <a:pt x="730663" y="271653"/>
                  <a:pt x="683324" y="275844"/>
                  <a:pt x="635984" y="278321"/>
                </a:cubicBezTo>
                <a:cubicBezTo>
                  <a:pt x="423081" y="290979"/>
                  <a:pt x="209436" y="276996"/>
                  <a:pt x="0" y="236696"/>
                </a:cubicBezTo>
                <a:lnTo>
                  <a:pt x="112014" y="0"/>
                </a:lnTo>
                <a:cubicBezTo>
                  <a:pt x="278930" y="42167"/>
                  <a:pt x="450494" y="63160"/>
                  <a:pt x="622649" y="62484"/>
                </a:cubicBezTo>
                <a:cubicBezTo>
                  <a:pt x="667102" y="62484"/>
                  <a:pt x="711546" y="61055"/>
                  <a:pt x="755999" y="5819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CAFF2F1-C7E9-4596-BA42-677890E3AF23}"/>
              </a:ext>
            </a:extLst>
          </p:cNvPr>
          <p:cNvSpPr/>
          <p:nvPr/>
        </p:nvSpPr>
        <p:spPr>
          <a:xfrm>
            <a:off x="6547476" y="3294748"/>
            <a:ext cx="2109846" cy="1054921"/>
          </a:xfrm>
          <a:custGeom>
            <a:avLst/>
            <a:gdLst>
              <a:gd name="connsiteX0" fmla="*/ 611791 w 609600"/>
              <a:gd name="connsiteY0" fmla="*/ 166878 h 304800"/>
              <a:gd name="connsiteX1" fmla="*/ 511588 w 609600"/>
              <a:gd name="connsiteY1" fmla="*/ 201644 h 304800"/>
              <a:gd name="connsiteX2" fmla="*/ 22098 w 609600"/>
              <a:gd name="connsiteY2" fmla="*/ 305657 h 304800"/>
              <a:gd name="connsiteX3" fmla="*/ 0 w 609600"/>
              <a:gd name="connsiteY3" fmla="*/ 97536 h 304800"/>
              <a:gd name="connsiteX4" fmla="*/ 499491 w 609600"/>
              <a:gd name="connsiteY4" fmla="*/ 6953 h 304800"/>
              <a:gd name="connsiteX5" fmla="*/ 521970 w 609600"/>
              <a:gd name="connsiteY5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" h="304800">
                <a:moveTo>
                  <a:pt x="611791" y="166878"/>
                </a:moveTo>
                <a:cubicBezTo>
                  <a:pt x="578834" y="179194"/>
                  <a:pt x="545430" y="190786"/>
                  <a:pt x="511588" y="201644"/>
                </a:cubicBezTo>
                <a:cubicBezTo>
                  <a:pt x="352273" y="252451"/>
                  <a:pt x="188309" y="287293"/>
                  <a:pt x="22098" y="305657"/>
                </a:cubicBezTo>
                <a:lnTo>
                  <a:pt x="0" y="97536"/>
                </a:lnTo>
                <a:cubicBezTo>
                  <a:pt x="169497" y="87230"/>
                  <a:pt x="337166" y="56826"/>
                  <a:pt x="499491" y="6953"/>
                </a:cubicBezTo>
                <a:lnTo>
                  <a:pt x="52197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56E6AD-3102-428F-BD7D-5DBC9C67B79F}"/>
              </a:ext>
            </a:extLst>
          </p:cNvPr>
          <p:cNvSpPr/>
          <p:nvPr/>
        </p:nvSpPr>
        <p:spPr>
          <a:xfrm>
            <a:off x="8052718" y="2527621"/>
            <a:ext cx="2373577" cy="1879079"/>
          </a:xfrm>
          <a:custGeom>
            <a:avLst/>
            <a:gdLst>
              <a:gd name="connsiteX0" fmla="*/ 688943 w 685800"/>
              <a:gd name="connsiteY0" fmla="*/ 0 h 542925"/>
              <a:gd name="connsiteX1" fmla="*/ 264414 w 685800"/>
              <a:gd name="connsiteY1" fmla="*/ 551307 h 542925"/>
              <a:gd name="connsiteX2" fmla="*/ 223457 w 685800"/>
              <a:gd name="connsiteY2" fmla="*/ 475107 h 542925"/>
              <a:gd name="connsiteX3" fmla="*/ 213170 w 685800"/>
              <a:gd name="connsiteY3" fmla="*/ 456057 h 542925"/>
              <a:gd name="connsiteX4" fmla="*/ 211455 w 685800"/>
              <a:gd name="connsiteY4" fmla="*/ 452818 h 542925"/>
              <a:gd name="connsiteX5" fmla="*/ 201454 w 685800"/>
              <a:gd name="connsiteY5" fmla="*/ 434245 h 542925"/>
              <a:gd name="connsiteX6" fmla="*/ 199930 w 685800"/>
              <a:gd name="connsiteY6" fmla="*/ 431387 h 542925"/>
              <a:gd name="connsiteX7" fmla="*/ 196882 w 685800"/>
              <a:gd name="connsiteY7" fmla="*/ 425767 h 542925"/>
              <a:gd name="connsiteX8" fmla="*/ 195453 w 685800"/>
              <a:gd name="connsiteY8" fmla="*/ 423100 h 542925"/>
              <a:gd name="connsiteX9" fmla="*/ 192596 w 685800"/>
              <a:gd name="connsiteY9" fmla="*/ 417862 h 542925"/>
              <a:gd name="connsiteX10" fmla="*/ 185452 w 685800"/>
              <a:gd name="connsiteY10" fmla="*/ 404336 h 542925"/>
              <a:gd name="connsiteX11" fmla="*/ 183452 w 685800"/>
              <a:gd name="connsiteY11" fmla="*/ 400621 h 542925"/>
              <a:gd name="connsiteX12" fmla="*/ 180594 w 685800"/>
              <a:gd name="connsiteY12" fmla="*/ 395573 h 542925"/>
              <a:gd name="connsiteX13" fmla="*/ 179451 w 685800"/>
              <a:gd name="connsiteY13" fmla="*/ 393478 h 542925"/>
              <a:gd name="connsiteX14" fmla="*/ 179451 w 685800"/>
              <a:gd name="connsiteY14" fmla="*/ 393478 h 542925"/>
              <a:gd name="connsiteX15" fmla="*/ 178594 w 685800"/>
              <a:gd name="connsiteY15" fmla="*/ 391954 h 542925"/>
              <a:gd name="connsiteX16" fmla="*/ 176879 w 685800"/>
              <a:gd name="connsiteY16" fmla="*/ 388715 h 542925"/>
              <a:gd name="connsiteX17" fmla="*/ 87059 w 685800"/>
              <a:gd name="connsiteY17" fmla="*/ 221837 h 542925"/>
              <a:gd name="connsiteX18" fmla="*/ 86582 w 685800"/>
              <a:gd name="connsiteY18" fmla="*/ 220980 h 542925"/>
              <a:gd name="connsiteX19" fmla="*/ 86582 w 685800"/>
              <a:gd name="connsiteY19" fmla="*/ 220408 h 542925"/>
              <a:gd name="connsiteX20" fmla="*/ 85535 w 685800"/>
              <a:gd name="connsiteY20" fmla="*/ 218313 h 542925"/>
              <a:gd name="connsiteX21" fmla="*/ 85535 w 685800"/>
              <a:gd name="connsiteY21" fmla="*/ 217646 h 542925"/>
              <a:gd name="connsiteX22" fmla="*/ 82772 w 685800"/>
              <a:gd name="connsiteY22" fmla="*/ 212407 h 542925"/>
              <a:gd name="connsiteX23" fmla="*/ 80677 w 685800"/>
              <a:gd name="connsiteY23" fmla="*/ 208788 h 542925"/>
              <a:gd name="connsiteX24" fmla="*/ 77724 w 685800"/>
              <a:gd name="connsiteY24" fmla="*/ 202978 h 542925"/>
              <a:gd name="connsiteX25" fmla="*/ 74295 w 685800"/>
              <a:gd name="connsiteY25" fmla="*/ 196786 h 542925"/>
              <a:gd name="connsiteX26" fmla="*/ 61722 w 685800"/>
              <a:gd name="connsiteY26" fmla="*/ 173545 h 542925"/>
              <a:gd name="connsiteX27" fmla="*/ 0 w 685800"/>
              <a:gd name="connsiteY27" fmla="*/ 59245 h 542925"/>
              <a:gd name="connsiteX28" fmla="*/ 54864 w 685800"/>
              <a:gd name="connsiteY28" fmla="*/ 63055 h 542925"/>
              <a:gd name="connsiteX29" fmla="*/ 688943 w 685800"/>
              <a:gd name="connsiteY29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00" h="542925">
                <a:moveTo>
                  <a:pt x="688943" y="0"/>
                </a:moveTo>
                <a:cubicBezTo>
                  <a:pt x="606076" y="176498"/>
                  <a:pt x="470726" y="366522"/>
                  <a:pt x="264414" y="551307"/>
                </a:cubicBezTo>
                <a:cubicBezTo>
                  <a:pt x="253365" y="530828"/>
                  <a:pt x="238220" y="502444"/>
                  <a:pt x="223457" y="475107"/>
                </a:cubicBezTo>
                <a:cubicBezTo>
                  <a:pt x="220028" y="468630"/>
                  <a:pt x="216503" y="462248"/>
                  <a:pt x="213170" y="456057"/>
                </a:cubicBezTo>
                <a:lnTo>
                  <a:pt x="211455" y="452818"/>
                </a:lnTo>
                <a:cubicBezTo>
                  <a:pt x="208026" y="446341"/>
                  <a:pt x="204597" y="440150"/>
                  <a:pt x="201454" y="434245"/>
                </a:cubicBezTo>
                <a:cubicBezTo>
                  <a:pt x="200882" y="433292"/>
                  <a:pt x="200501" y="432340"/>
                  <a:pt x="199930" y="431387"/>
                </a:cubicBezTo>
                <a:cubicBezTo>
                  <a:pt x="199358" y="430434"/>
                  <a:pt x="197929" y="427577"/>
                  <a:pt x="196882" y="425767"/>
                </a:cubicBezTo>
                <a:cubicBezTo>
                  <a:pt x="195834" y="423958"/>
                  <a:pt x="195834" y="423958"/>
                  <a:pt x="195453" y="423100"/>
                </a:cubicBezTo>
                <a:cubicBezTo>
                  <a:pt x="195072" y="422243"/>
                  <a:pt x="193548" y="419481"/>
                  <a:pt x="192596" y="417862"/>
                </a:cubicBezTo>
                <a:cubicBezTo>
                  <a:pt x="189929" y="412813"/>
                  <a:pt x="187452" y="408337"/>
                  <a:pt x="185452" y="404336"/>
                </a:cubicBezTo>
                <a:cubicBezTo>
                  <a:pt x="184785" y="403003"/>
                  <a:pt x="184118" y="401859"/>
                  <a:pt x="183452" y="400621"/>
                </a:cubicBezTo>
                <a:lnTo>
                  <a:pt x="180594" y="395573"/>
                </a:lnTo>
                <a:cubicBezTo>
                  <a:pt x="180308" y="394830"/>
                  <a:pt x="179927" y="394125"/>
                  <a:pt x="179451" y="393478"/>
                </a:cubicBezTo>
                <a:lnTo>
                  <a:pt x="179451" y="393478"/>
                </a:lnTo>
                <a:lnTo>
                  <a:pt x="178594" y="391954"/>
                </a:lnTo>
                <a:lnTo>
                  <a:pt x="176879" y="388715"/>
                </a:lnTo>
                <a:lnTo>
                  <a:pt x="87059" y="221837"/>
                </a:lnTo>
                <a:lnTo>
                  <a:pt x="86582" y="220980"/>
                </a:lnTo>
                <a:cubicBezTo>
                  <a:pt x="86582" y="220980"/>
                  <a:pt x="86582" y="220980"/>
                  <a:pt x="86582" y="220408"/>
                </a:cubicBezTo>
                <a:cubicBezTo>
                  <a:pt x="86582" y="219837"/>
                  <a:pt x="85916" y="219170"/>
                  <a:pt x="85535" y="218313"/>
                </a:cubicBezTo>
                <a:lnTo>
                  <a:pt x="85535" y="217646"/>
                </a:lnTo>
                <a:lnTo>
                  <a:pt x="82772" y="212407"/>
                </a:lnTo>
                <a:cubicBezTo>
                  <a:pt x="82163" y="211150"/>
                  <a:pt x="81458" y="209940"/>
                  <a:pt x="80677" y="208788"/>
                </a:cubicBezTo>
                <a:cubicBezTo>
                  <a:pt x="79820" y="206978"/>
                  <a:pt x="78772" y="204978"/>
                  <a:pt x="77724" y="202978"/>
                </a:cubicBezTo>
                <a:lnTo>
                  <a:pt x="74295" y="196786"/>
                </a:lnTo>
                <a:lnTo>
                  <a:pt x="61722" y="173545"/>
                </a:lnTo>
                <a:cubicBezTo>
                  <a:pt x="41148" y="135445"/>
                  <a:pt x="20574" y="97345"/>
                  <a:pt x="0" y="59245"/>
                </a:cubicBezTo>
                <a:cubicBezTo>
                  <a:pt x="17717" y="60960"/>
                  <a:pt x="36100" y="62198"/>
                  <a:pt x="54864" y="63055"/>
                </a:cubicBezTo>
                <a:cubicBezTo>
                  <a:pt x="244793" y="71151"/>
                  <a:pt x="481394" y="34671"/>
                  <a:pt x="68894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C7382E3-E044-4EDB-97C2-A9CC6CBB123D}"/>
              </a:ext>
            </a:extLst>
          </p:cNvPr>
          <p:cNvSpPr/>
          <p:nvPr/>
        </p:nvSpPr>
        <p:spPr>
          <a:xfrm>
            <a:off x="9076654" y="2097741"/>
            <a:ext cx="32966" cy="1516449"/>
          </a:xfrm>
          <a:custGeom>
            <a:avLst/>
            <a:gdLst>
              <a:gd name="connsiteX0" fmla="*/ 0 w 0"/>
              <a:gd name="connsiteY0" fmla="*/ 0 h 438150"/>
              <a:gd name="connsiteX1" fmla="*/ 0 w 0"/>
              <a:gd name="connsiteY1" fmla="*/ 446056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8150">
                <a:moveTo>
                  <a:pt x="0" y="0"/>
                </a:moveTo>
                <a:lnTo>
                  <a:pt x="0" y="446056"/>
                </a:lnTo>
              </a:path>
            </a:pathLst>
          </a:custGeom>
          <a:ln w="1715" cap="rnd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089A670-CFFC-42A4-B51A-DF7F64B02403}"/>
              </a:ext>
            </a:extLst>
          </p:cNvPr>
          <p:cNvSpPr/>
          <p:nvPr/>
        </p:nvSpPr>
        <p:spPr>
          <a:xfrm>
            <a:off x="7494270" y="3637597"/>
            <a:ext cx="32966" cy="1516449"/>
          </a:xfrm>
          <a:custGeom>
            <a:avLst/>
            <a:gdLst>
              <a:gd name="connsiteX0" fmla="*/ 0 w 0"/>
              <a:gd name="connsiteY0" fmla="*/ 0 h 438150"/>
              <a:gd name="connsiteX1" fmla="*/ 0 w 0"/>
              <a:gd name="connsiteY1" fmla="*/ 445961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8150">
                <a:moveTo>
                  <a:pt x="0" y="0"/>
                </a:moveTo>
                <a:lnTo>
                  <a:pt x="0" y="445961"/>
                </a:lnTo>
              </a:path>
            </a:pathLst>
          </a:custGeom>
          <a:ln w="1715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F37A2DC-607F-437C-893D-3ECB34350927}"/>
              </a:ext>
            </a:extLst>
          </p:cNvPr>
          <p:cNvSpPr/>
          <p:nvPr/>
        </p:nvSpPr>
        <p:spPr>
          <a:xfrm>
            <a:off x="5077835" y="2634764"/>
            <a:ext cx="32966" cy="1516449"/>
          </a:xfrm>
          <a:custGeom>
            <a:avLst/>
            <a:gdLst>
              <a:gd name="connsiteX0" fmla="*/ 0 w 0"/>
              <a:gd name="connsiteY0" fmla="*/ 0 h 438150"/>
              <a:gd name="connsiteX1" fmla="*/ 0 w 0"/>
              <a:gd name="connsiteY1" fmla="*/ 446056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8150">
                <a:moveTo>
                  <a:pt x="0" y="0"/>
                </a:moveTo>
                <a:lnTo>
                  <a:pt x="0" y="446056"/>
                </a:lnTo>
              </a:path>
            </a:pathLst>
          </a:custGeom>
          <a:ln w="1715" cap="rnd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B8EA70C-A56F-4697-9078-CF65792AED13}"/>
              </a:ext>
            </a:extLst>
          </p:cNvPr>
          <p:cNvSpPr/>
          <p:nvPr/>
        </p:nvSpPr>
        <p:spPr>
          <a:xfrm>
            <a:off x="2247675" y="3294748"/>
            <a:ext cx="32966" cy="1516449"/>
          </a:xfrm>
          <a:custGeom>
            <a:avLst/>
            <a:gdLst>
              <a:gd name="connsiteX0" fmla="*/ 0 w 0"/>
              <a:gd name="connsiteY0" fmla="*/ 0 h 438150"/>
              <a:gd name="connsiteX1" fmla="*/ 0 w 0"/>
              <a:gd name="connsiteY1" fmla="*/ 446056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8150">
                <a:moveTo>
                  <a:pt x="0" y="0"/>
                </a:moveTo>
                <a:lnTo>
                  <a:pt x="0" y="446056"/>
                </a:lnTo>
              </a:path>
            </a:pathLst>
          </a:custGeom>
          <a:ln w="1715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1BFFD76-2345-46EC-BE47-5036F633766D}"/>
              </a:ext>
            </a:extLst>
          </p:cNvPr>
          <p:cNvSpPr/>
          <p:nvPr/>
        </p:nvSpPr>
        <p:spPr>
          <a:xfrm>
            <a:off x="1536921" y="4838560"/>
            <a:ext cx="1384586" cy="32966"/>
          </a:xfrm>
          <a:custGeom>
            <a:avLst/>
            <a:gdLst>
              <a:gd name="connsiteX0" fmla="*/ 401765 w 400050"/>
              <a:gd name="connsiteY0" fmla="*/ 0 h 0"/>
              <a:gd name="connsiteX1" fmla="*/ 0 w 400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>
                <a:moveTo>
                  <a:pt x="401765" y="0"/>
                </a:moveTo>
                <a:lnTo>
                  <a:pt x="0" y="0"/>
                </a:lnTo>
              </a:path>
            </a:pathLst>
          </a:custGeom>
          <a:ln w="1715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9A45DDF-1862-4A90-8DD9-8E2498B03D8E}"/>
              </a:ext>
            </a:extLst>
          </p:cNvPr>
          <p:cNvSpPr/>
          <p:nvPr/>
        </p:nvSpPr>
        <p:spPr>
          <a:xfrm>
            <a:off x="4385871" y="2634764"/>
            <a:ext cx="1384586" cy="32966"/>
          </a:xfrm>
          <a:custGeom>
            <a:avLst/>
            <a:gdLst>
              <a:gd name="connsiteX0" fmla="*/ 401669 w 400050"/>
              <a:gd name="connsiteY0" fmla="*/ 0 h 0"/>
              <a:gd name="connsiteX1" fmla="*/ 0 w 400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>
                <a:moveTo>
                  <a:pt x="401669" y="0"/>
                </a:moveTo>
                <a:lnTo>
                  <a:pt x="0" y="0"/>
                </a:lnTo>
              </a:path>
            </a:pathLst>
          </a:custGeom>
          <a:ln w="1715" cap="rnd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926C36E-7CC9-4757-9101-DB1C625D57EE}"/>
              </a:ext>
            </a:extLst>
          </p:cNvPr>
          <p:cNvSpPr/>
          <p:nvPr/>
        </p:nvSpPr>
        <p:spPr>
          <a:xfrm>
            <a:off x="6799339" y="5181081"/>
            <a:ext cx="1384586" cy="32966"/>
          </a:xfrm>
          <a:custGeom>
            <a:avLst/>
            <a:gdLst>
              <a:gd name="connsiteX0" fmla="*/ 401669 w 400050"/>
              <a:gd name="connsiteY0" fmla="*/ 0 h 0"/>
              <a:gd name="connsiteX1" fmla="*/ 0 w 400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>
                <a:moveTo>
                  <a:pt x="401669" y="0"/>
                </a:moveTo>
                <a:lnTo>
                  <a:pt x="0" y="0"/>
                </a:lnTo>
              </a:path>
            </a:pathLst>
          </a:custGeom>
          <a:ln w="1715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C4C0A5E-8BA0-4FEF-97A1-EDF63B0C38A8}"/>
              </a:ext>
            </a:extLst>
          </p:cNvPr>
          <p:cNvSpPr/>
          <p:nvPr/>
        </p:nvSpPr>
        <p:spPr>
          <a:xfrm>
            <a:off x="8382381" y="2097741"/>
            <a:ext cx="1384586" cy="32966"/>
          </a:xfrm>
          <a:custGeom>
            <a:avLst/>
            <a:gdLst>
              <a:gd name="connsiteX0" fmla="*/ 401765 w 400050"/>
              <a:gd name="connsiteY0" fmla="*/ 0 h 0"/>
              <a:gd name="connsiteX1" fmla="*/ 0 w 400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>
                <a:moveTo>
                  <a:pt x="401765" y="0"/>
                </a:moveTo>
                <a:lnTo>
                  <a:pt x="0" y="0"/>
                </a:lnTo>
              </a:path>
            </a:pathLst>
          </a:custGeom>
          <a:ln w="1715" cap="rnd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3F73BDE-2972-40C8-B0C2-0D9A420E00AA}"/>
              </a:ext>
            </a:extLst>
          </p:cNvPr>
          <p:cNvSpPr/>
          <p:nvPr/>
        </p:nvSpPr>
        <p:spPr>
          <a:xfrm>
            <a:off x="5048552" y="3839163"/>
            <a:ext cx="392185" cy="392182"/>
          </a:xfrm>
          <a:custGeom>
            <a:avLst/>
            <a:gdLst>
              <a:gd name="connsiteX0" fmla="*/ 73026 w 76200"/>
              <a:gd name="connsiteY0" fmla="*/ 38012 h 76200"/>
              <a:gd name="connsiteX1" fmla="*/ 50166 w 76200"/>
              <a:gd name="connsiteY1" fmla="*/ 43346 h 76200"/>
              <a:gd name="connsiteX2" fmla="*/ 17019 w 76200"/>
              <a:gd name="connsiteY2" fmla="*/ 76493 h 76200"/>
              <a:gd name="connsiteX3" fmla="*/ 2922 w 76200"/>
              <a:gd name="connsiteY3" fmla="*/ 76493 h 76200"/>
              <a:gd name="connsiteX4" fmla="*/ 2922 w 76200"/>
              <a:gd name="connsiteY4" fmla="*/ 62396 h 76200"/>
              <a:gd name="connsiteX5" fmla="*/ 36164 w 76200"/>
              <a:gd name="connsiteY5" fmla="*/ 29249 h 76200"/>
              <a:gd name="connsiteX6" fmla="*/ 50147 w 76200"/>
              <a:gd name="connsiteY6" fmla="*/ 1151 h 76200"/>
              <a:gd name="connsiteX7" fmla="*/ 62644 w 76200"/>
              <a:gd name="connsiteY7" fmla="*/ 674 h 76200"/>
              <a:gd name="connsiteX8" fmla="*/ 63948 w 76200"/>
              <a:gd name="connsiteY8" fmla="*/ 3027 h 76200"/>
              <a:gd name="connsiteX9" fmla="*/ 63501 w 76200"/>
              <a:gd name="connsiteY9" fmla="*/ 3818 h 76200"/>
              <a:gd name="connsiteX10" fmla="*/ 51976 w 76200"/>
              <a:gd name="connsiteY10" fmla="*/ 15343 h 76200"/>
              <a:gd name="connsiteX11" fmla="*/ 53690 w 76200"/>
              <a:gd name="connsiteY11" fmla="*/ 25916 h 76200"/>
              <a:gd name="connsiteX12" fmla="*/ 64263 w 76200"/>
              <a:gd name="connsiteY12" fmla="*/ 27630 h 76200"/>
              <a:gd name="connsiteX13" fmla="*/ 75788 w 76200"/>
              <a:gd name="connsiteY13" fmla="*/ 16105 h 76200"/>
              <a:gd name="connsiteX14" fmla="*/ 78484 w 76200"/>
              <a:gd name="connsiteY14" fmla="*/ 16172 h 76200"/>
              <a:gd name="connsiteX15" fmla="*/ 78931 w 76200"/>
              <a:gd name="connsiteY15" fmla="*/ 16962 h 76200"/>
              <a:gd name="connsiteX16" fmla="*/ 73026 w 76200"/>
              <a:gd name="connsiteY16" fmla="*/ 38012 h 76200"/>
              <a:gd name="connsiteX17" fmla="*/ 13685 w 76200"/>
              <a:gd name="connsiteY17" fmla="*/ 69445 h 76200"/>
              <a:gd name="connsiteX18" fmla="*/ 10161 w 76200"/>
              <a:gd name="connsiteY18" fmla="*/ 65730 h 76200"/>
              <a:gd name="connsiteX19" fmla="*/ 9970 w 76200"/>
              <a:gd name="connsiteY19" fmla="*/ 65730 h 76200"/>
              <a:gd name="connsiteX20" fmla="*/ 6256 w 76200"/>
              <a:gd name="connsiteY20" fmla="*/ 69445 h 76200"/>
              <a:gd name="connsiteX21" fmla="*/ 9970 w 76200"/>
              <a:gd name="connsiteY21" fmla="*/ 73160 h 76200"/>
              <a:gd name="connsiteX22" fmla="*/ 13685 w 76200"/>
              <a:gd name="connsiteY22" fmla="*/ 69445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200" h="76200">
                <a:moveTo>
                  <a:pt x="73026" y="38012"/>
                </a:moveTo>
                <a:cubicBezTo>
                  <a:pt x="67035" y="43985"/>
                  <a:pt x="58176" y="46051"/>
                  <a:pt x="50166" y="43346"/>
                </a:cubicBezTo>
                <a:lnTo>
                  <a:pt x="17019" y="76493"/>
                </a:lnTo>
                <a:cubicBezTo>
                  <a:pt x="13123" y="80389"/>
                  <a:pt x="6818" y="80389"/>
                  <a:pt x="2922" y="76493"/>
                </a:cubicBezTo>
                <a:cubicBezTo>
                  <a:pt x="-974" y="72598"/>
                  <a:pt x="-974" y="66292"/>
                  <a:pt x="2922" y="62396"/>
                </a:cubicBezTo>
                <a:lnTo>
                  <a:pt x="36164" y="29249"/>
                </a:lnTo>
                <a:cubicBezTo>
                  <a:pt x="32268" y="17629"/>
                  <a:pt x="38526" y="5046"/>
                  <a:pt x="50147" y="1151"/>
                </a:cubicBezTo>
                <a:cubicBezTo>
                  <a:pt x="54176" y="-202"/>
                  <a:pt x="58519" y="-364"/>
                  <a:pt x="62644" y="674"/>
                </a:cubicBezTo>
                <a:cubicBezTo>
                  <a:pt x="63653" y="960"/>
                  <a:pt x="64244" y="2017"/>
                  <a:pt x="63948" y="3027"/>
                </a:cubicBezTo>
                <a:cubicBezTo>
                  <a:pt x="63863" y="3322"/>
                  <a:pt x="63710" y="3598"/>
                  <a:pt x="63501" y="3818"/>
                </a:cubicBezTo>
                <a:lnTo>
                  <a:pt x="51976" y="15343"/>
                </a:lnTo>
                <a:lnTo>
                  <a:pt x="53690" y="25916"/>
                </a:lnTo>
                <a:lnTo>
                  <a:pt x="64263" y="27630"/>
                </a:lnTo>
                <a:lnTo>
                  <a:pt x="75788" y="16105"/>
                </a:lnTo>
                <a:cubicBezTo>
                  <a:pt x="76550" y="15381"/>
                  <a:pt x="77760" y="15410"/>
                  <a:pt x="78484" y="16172"/>
                </a:cubicBezTo>
                <a:cubicBezTo>
                  <a:pt x="78693" y="16400"/>
                  <a:pt x="78846" y="16667"/>
                  <a:pt x="78931" y="16962"/>
                </a:cubicBezTo>
                <a:cubicBezTo>
                  <a:pt x="80760" y="24525"/>
                  <a:pt x="78522" y="32497"/>
                  <a:pt x="73026" y="38012"/>
                </a:cubicBezTo>
                <a:close/>
                <a:moveTo>
                  <a:pt x="13685" y="69445"/>
                </a:moveTo>
                <a:cubicBezTo>
                  <a:pt x="13742" y="67445"/>
                  <a:pt x="12161" y="65787"/>
                  <a:pt x="10161" y="65730"/>
                </a:cubicBezTo>
                <a:cubicBezTo>
                  <a:pt x="10104" y="65730"/>
                  <a:pt x="10037" y="65730"/>
                  <a:pt x="9970" y="65730"/>
                </a:cubicBezTo>
                <a:cubicBezTo>
                  <a:pt x="7922" y="65730"/>
                  <a:pt x="6256" y="67397"/>
                  <a:pt x="6256" y="69445"/>
                </a:cubicBezTo>
                <a:cubicBezTo>
                  <a:pt x="6303" y="71474"/>
                  <a:pt x="7942" y="73112"/>
                  <a:pt x="9970" y="73160"/>
                </a:cubicBezTo>
                <a:cubicBezTo>
                  <a:pt x="12018" y="73160"/>
                  <a:pt x="13685" y="71493"/>
                  <a:pt x="13685" y="6944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84D26FE-6B6B-4EE5-8D85-1195C6A307AC}"/>
              </a:ext>
            </a:extLst>
          </p:cNvPr>
          <p:cNvSpPr/>
          <p:nvPr/>
        </p:nvSpPr>
        <p:spPr>
          <a:xfrm>
            <a:off x="9051518" y="3125901"/>
            <a:ext cx="294138" cy="441206"/>
          </a:xfrm>
          <a:custGeom>
            <a:avLst/>
            <a:gdLst>
              <a:gd name="connsiteX0" fmla="*/ 32111 w 57150"/>
              <a:gd name="connsiteY0" fmla="*/ 0 h 85725"/>
              <a:gd name="connsiteX1" fmla="*/ 64201 w 57150"/>
              <a:gd name="connsiteY1" fmla="*/ 31918 h 85725"/>
              <a:gd name="connsiteX2" fmla="*/ 56305 w 57150"/>
              <a:gd name="connsiteY2" fmla="*/ 53054 h 85725"/>
              <a:gd name="connsiteX3" fmla="*/ 46780 w 57150"/>
              <a:gd name="connsiteY3" fmla="*/ 69723 h 85725"/>
              <a:gd name="connsiteX4" fmla="*/ 17538 w 57150"/>
              <a:gd name="connsiteY4" fmla="*/ 69723 h 85725"/>
              <a:gd name="connsiteX5" fmla="*/ 8013 w 57150"/>
              <a:gd name="connsiteY5" fmla="*/ 53054 h 85725"/>
              <a:gd name="connsiteX6" fmla="*/ 10766 w 57150"/>
              <a:gd name="connsiteY6" fmla="*/ 8011 h 85725"/>
              <a:gd name="connsiteX7" fmla="*/ 32016 w 57150"/>
              <a:gd name="connsiteY7" fmla="*/ 0 h 85725"/>
              <a:gd name="connsiteX8" fmla="*/ 35064 w 57150"/>
              <a:gd name="connsiteY8" fmla="*/ 14573 h 85725"/>
              <a:gd name="connsiteX9" fmla="*/ 32302 w 57150"/>
              <a:gd name="connsiteY9" fmla="*/ 11621 h 85725"/>
              <a:gd name="connsiteX10" fmla="*/ 32207 w 57150"/>
              <a:gd name="connsiteY10" fmla="*/ 11621 h 85725"/>
              <a:gd name="connsiteX11" fmla="*/ 11823 w 57150"/>
              <a:gd name="connsiteY11" fmla="*/ 32004 h 85725"/>
              <a:gd name="connsiteX12" fmla="*/ 14585 w 57150"/>
              <a:gd name="connsiteY12" fmla="*/ 34957 h 85725"/>
              <a:gd name="connsiteX13" fmla="*/ 14681 w 57150"/>
              <a:gd name="connsiteY13" fmla="*/ 34957 h 85725"/>
              <a:gd name="connsiteX14" fmla="*/ 17633 w 57150"/>
              <a:gd name="connsiteY14" fmla="*/ 32004 h 85725"/>
              <a:gd name="connsiteX15" fmla="*/ 32207 w 57150"/>
              <a:gd name="connsiteY15" fmla="*/ 17431 h 85725"/>
              <a:gd name="connsiteX16" fmla="*/ 35407 w 57150"/>
              <a:gd name="connsiteY16" fmla="*/ 15193 h 85725"/>
              <a:gd name="connsiteX17" fmla="*/ 35445 w 57150"/>
              <a:gd name="connsiteY17" fmla="*/ 14573 h 85725"/>
              <a:gd name="connsiteX18" fmla="*/ 17633 w 57150"/>
              <a:gd name="connsiteY18" fmla="*/ 75724 h 85725"/>
              <a:gd name="connsiteX19" fmla="*/ 46684 w 57150"/>
              <a:gd name="connsiteY19" fmla="*/ 75724 h 85725"/>
              <a:gd name="connsiteX20" fmla="*/ 46684 w 57150"/>
              <a:gd name="connsiteY20" fmla="*/ 82677 h 85725"/>
              <a:gd name="connsiteX21" fmla="*/ 45732 w 57150"/>
              <a:gd name="connsiteY21" fmla="*/ 85916 h 85725"/>
              <a:gd name="connsiteX22" fmla="*/ 42589 w 57150"/>
              <a:gd name="connsiteY22" fmla="*/ 90583 h 85725"/>
              <a:gd name="connsiteX23" fmla="*/ 37826 w 57150"/>
              <a:gd name="connsiteY23" fmla="*/ 93155 h 85725"/>
              <a:gd name="connsiteX24" fmla="*/ 26587 w 57150"/>
              <a:gd name="connsiteY24" fmla="*/ 93155 h 85725"/>
              <a:gd name="connsiteX25" fmla="*/ 21729 w 57150"/>
              <a:gd name="connsiteY25" fmla="*/ 90583 h 85725"/>
              <a:gd name="connsiteX26" fmla="*/ 18586 w 57150"/>
              <a:gd name="connsiteY26" fmla="*/ 85916 h 85725"/>
              <a:gd name="connsiteX27" fmla="*/ 17633 w 57150"/>
              <a:gd name="connsiteY27" fmla="*/ 82677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150" h="85725">
                <a:moveTo>
                  <a:pt x="32111" y="0"/>
                </a:moveTo>
                <a:cubicBezTo>
                  <a:pt x="49790" y="-47"/>
                  <a:pt x="64153" y="14240"/>
                  <a:pt x="64201" y="31918"/>
                </a:cubicBezTo>
                <a:cubicBezTo>
                  <a:pt x="64220" y="39691"/>
                  <a:pt x="61420" y="47196"/>
                  <a:pt x="56305" y="53054"/>
                </a:cubicBezTo>
                <a:cubicBezTo>
                  <a:pt x="52133" y="57979"/>
                  <a:pt x="48904" y="63627"/>
                  <a:pt x="46780" y="69723"/>
                </a:cubicBezTo>
                <a:lnTo>
                  <a:pt x="17538" y="69723"/>
                </a:lnTo>
                <a:cubicBezTo>
                  <a:pt x="15414" y="63627"/>
                  <a:pt x="12185" y="57979"/>
                  <a:pt x="8013" y="53054"/>
                </a:cubicBezTo>
                <a:cubicBezTo>
                  <a:pt x="-3665" y="39853"/>
                  <a:pt x="-2436" y="19688"/>
                  <a:pt x="10766" y="8011"/>
                </a:cubicBezTo>
                <a:cubicBezTo>
                  <a:pt x="16623" y="2829"/>
                  <a:pt x="24186" y="-29"/>
                  <a:pt x="32016" y="0"/>
                </a:cubicBezTo>
                <a:close/>
                <a:moveTo>
                  <a:pt x="35064" y="14573"/>
                </a:moveTo>
                <a:cubicBezTo>
                  <a:pt x="35121" y="12992"/>
                  <a:pt x="33883" y="11678"/>
                  <a:pt x="32302" y="11621"/>
                </a:cubicBezTo>
                <a:cubicBezTo>
                  <a:pt x="32273" y="11621"/>
                  <a:pt x="32235" y="11621"/>
                  <a:pt x="32207" y="11621"/>
                </a:cubicBezTo>
                <a:cubicBezTo>
                  <a:pt x="20948" y="11621"/>
                  <a:pt x="11823" y="20745"/>
                  <a:pt x="11823" y="32004"/>
                </a:cubicBezTo>
                <a:cubicBezTo>
                  <a:pt x="11766" y="33585"/>
                  <a:pt x="13004" y="34900"/>
                  <a:pt x="14585" y="34957"/>
                </a:cubicBezTo>
                <a:cubicBezTo>
                  <a:pt x="14614" y="34957"/>
                  <a:pt x="14652" y="34957"/>
                  <a:pt x="14681" y="34957"/>
                </a:cubicBezTo>
                <a:cubicBezTo>
                  <a:pt x="16309" y="34957"/>
                  <a:pt x="17633" y="33633"/>
                  <a:pt x="17633" y="32004"/>
                </a:cubicBezTo>
                <a:cubicBezTo>
                  <a:pt x="17633" y="23955"/>
                  <a:pt x="24158" y="17431"/>
                  <a:pt x="32207" y="17431"/>
                </a:cubicBezTo>
                <a:cubicBezTo>
                  <a:pt x="33711" y="17698"/>
                  <a:pt x="35140" y="16697"/>
                  <a:pt x="35407" y="15193"/>
                </a:cubicBezTo>
                <a:cubicBezTo>
                  <a:pt x="35445" y="14983"/>
                  <a:pt x="35455" y="14783"/>
                  <a:pt x="35445" y="14573"/>
                </a:cubicBezTo>
                <a:close/>
                <a:moveTo>
                  <a:pt x="17633" y="75724"/>
                </a:moveTo>
                <a:lnTo>
                  <a:pt x="46684" y="75724"/>
                </a:lnTo>
                <a:lnTo>
                  <a:pt x="46684" y="82677"/>
                </a:lnTo>
                <a:cubicBezTo>
                  <a:pt x="46646" y="83820"/>
                  <a:pt x="46323" y="84935"/>
                  <a:pt x="45732" y="85916"/>
                </a:cubicBezTo>
                <a:lnTo>
                  <a:pt x="42589" y="90583"/>
                </a:lnTo>
                <a:cubicBezTo>
                  <a:pt x="41465" y="92107"/>
                  <a:pt x="39712" y="93050"/>
                  <a:pt x="37826" y="93155"/>
                </a:cubicBezTo>
                <a:lnTo>
                  <a:pt x="26587" y="93155"/>
                </a:lnTo>
                <a:cubicBezTo>
                  <a:pt x="24663" y="93059"/>
                  <a:pt x="22882" y="92116"/>
                  <a:pt x="21729" y="90583"/>
                </a:cubicBezTo>
                <a:lnTo>
                  <a:pt x="18586" y="85916"/>
                </a:lnTo>
                <a:cubicBezTo>
                  <a:pt x="17986" y="84944"/>
                  <a:pt x="17652" y="83820"/>
                  <a:pt x="17633" y="8267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CE64570-F56D-40F5-97F8-0336221F0982}"/>
              </a:ext>
            </a:extLst>
          </p:cNvPr>
          <p:cNvSpPr/>
          <p:nvPr/>
        </p:nvSpPr>
        <p:spPr>
          <a:xfrm>
            <a:off x="2683883" y="3287572"/>
            <a:ext cx="441208" cy="441205"/>
          </a:xfrm>
          <a:custGeom>
            <a:avLst/>
            <a:gdLst>
              <a:gd name="connsiteX0" fmla="*/ 88261 w 85725"/>
              <a:gd name="connsiteY0" fmla="*/ 4724 h 85725"/>
              <a:gd name="connsiteX1" fmla="*/ 75783 w 85725"/>
              <a:gd name="connsiteY1" fmla="*/ 79685 h 85725"/>
              <a:gd name="connsiteX2" fmla="*/ 71135 w 85725"/>
              <a:gd name="connsiteY2" fmla="*/ 83133 h 85725"/>
              <a:gd name="connsiteX3" fmla="*/ 70068 w 85725"/>
              <a:gd name="connsiteY3" fmla="*/ 82828 h 85725"/>
              <a:gd name="connsiteX4" fmla="*/ 48542 w 85725"/>
              <a:gd name="connsiteY4" fmla="*/ 73875 h 85725"/>
              <a:gd name="connsiteX5" fmla="*/ 37588 w 85725"/>
              <a:gd name="connsiteY5" fmla="*/ 87210 h 85725"/>
              <a:gd name="connsiteX6" fmla="*/ 31845 w 85725"/>
              <a:gd name="connsiteY6" fmla="*/ 87962 h 85725"/>
              <a:gd name="connsiteX7" fmla="*/ 30254 w 85725"/>
              <a:gd name="connsiteY7" fmla="*/ 84448 h 85725"/>
              <a:gd name="connsiteX8" fmla="*/ 30254 w 85725"/>
              <a:gd name="connsiteY8" fmla="*/ 70160 h 85725"/>
              <a:gd name="connsiteX9" fmla="*/ 71878 w 85725"/>
              <a:gd name="connsiteY9" fmla="*/ 19392 h 85725"/>
              <a:gd name="connsiteX10" fmla="*/ 70449 w 85725"/>
              <a:gd name="connsiteY10" fmla="*/ 17963 h 85725"/>
              <a:gd name="connsiteX11" fmla="*/ 20729 w 85725"/>
              <a:gd name="connsiteY11" fmla="*/ 61778 h 85725"/>
              <a:gd name="connsiteX12" fmla="*/ 2346 w 85725"/>
              <a:gd name="connsiteY12" fmla="*/ 54063 h 85725"/>
              <a:gd name="connsiteX13" fmla="*/ 429 w 85725"/>
              <a:gd name="connsiteY13" fmla="*/ 48453 h 85725"/>
              <a:gd name="connsiteX14" fmla="*/ 2346 w 85725"/>
              <a:gd name="connsiteY14" fmla="*/ 46538 h 85725"/>
              <a:gd name="connsiteX15" fmla="*/ 82451 w 85725"/>
              <a:gd name="connsiteY15" fmla="*/ 342 h 85725"/>
              <a:gd name="connsiteX16" fmla="*/ 87956 w 85725"/>
              <a:gd name="connsiteY16" fmla="*/ 2542 h 85725"/>
              <a:gd name="connsiteX17" fmla="*/ 88261 w 85725"/>
              <a:gd name="connsiteY17" fmla="*/ 472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725" h="85725">
                <a:moveTo>
                  <a:pt x="88261" y="4724"/>
                </a:moveTo>
                <a:lnTo>
                  <a:pt x="75783" y="79685"/>
                </a:lnTo>
                <a:cubicBezTo>
                  <a:pt x="75450" y="81923"/>
                  <a:pt x="73374" y="83467"/>
                  <a:pt x="71135" y="83133"/>
                </a:cubicBezTo>
                <a:cubicBezTo>
                  <a:pt x="70764" y="83086"/>
                  <a:pt x="70411" y="82981"/>
                  <a:pt x="70068" y="82828"/>
                </a:cubicBezTo>
                <a:lnTo>
                  <a:pt x="48542" y="73875"/>
                </a:lnTo>
                <a:lnTo>
                  <a:pt x="37588" y="87210"/>
                </a:lnTo>
                <a:cubicBezTo>
                  <a:pt x="36207" y="89001"/>
                  <a:pt x="33635" y="89344"/>
                  <a:pt x="31845" y="87962"/>
                </a:cubicBezTo>
                <a:cubicBezTo>
                  <a:pt x="30759" y="87124"/>
                  <a:pt x="30168" y="85810"/>
                  <a:pt x="30254" y="84448"/>
                </a:cubicBezTo>
                <a:lnTo>
                  <a:pt x="30254" y="70160"/>
                </a:lnTo>
                <a:lnTo>
                  <a:pt x="71878" y="19392"/>
                </a:lnTo>
                <a:cubicBezTo>
                  <a:pt x="72735" y="18440"/>
                  <a:pt x="71307" y="17106"/>
                  <a:pt x="70449" y="17963"/>
                </a:cubicBezTo>
                <a:lnTo>
                  <a:pt x="20729" y="61778"/>
                </a:lnTo>
                <a:lnTo>
                  <a:pt x="2346" y="54063"/>
                </a:lnTo>
                <a:cubicBezTo>
                  <a:pt x="267" y="53044"/>
                  <a:pt x="-590" y="50529"/>
                  <a:pt x="429" y="48453"/>
                </a:cubicBezTo>
                <a:cubicBezTo>
                  <a:pt x="839" y="47624"/>
                  <a:pt x="1512" y="46948"/>
                  <a:pt x="2346" y="46538"/>
                </a:cubicBezTo>
                <a:lnTo>
                  <a:pt x="82451" y="342"/>
                </a:lnTo>
                <a:cubicBezTo>
                  <a:pt x="84575" y="-572"/>
                  <a:pt x="87042" y="409"/>
                  <a:pt x="87956" y="2542"/>
                </a:cubicBezTo>
                <a:cubicBezTo>
                  <a:pt x="88252" y="3228"/>
                  <a:pt x="88356" y="3981"/>
                  <a:pt x="88261" y="472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22760E4-D79F-4CBA-83D4-08A1039831F7}"/>
              </a:ext>
            </a:extLst>
          </p:cNvPr>
          <p:cNvSpPr/>
          <p:nvPr/>
        </p:nvSpPr>
        <p:spPr>
          <a:xfrm>
            <a:off x="7356011" y="3758458"/>
            <a:ext cx="392185" cy="392182"/>
          </a:xfrm>
          <a:custGeom>
            <a:avLst/>
            <a:gdLst>
              <a:gd name="connsiteX0" fmla="*/ 78200 w 76200"/>
              <a:gd name="connsiteY0" fmla="*/ 73765 h 76200"/>
              <a:gd name="connsiteX1" fmla="*/ 73819 w 76200"/>
              <a:gd name="connsiteY1" fmla="*/ 78146 h 76200"/>
              <a:gd name="connsiteX2" fmla="*/ 68580 w 76200"/>
              <a:gd name="connsiteY2" fmla="*/ 78146 h 76200"/>
              <a:gd name="connsiteX3" fmla="*/ 53150 w 76200"/>
              <a:gd name="connsiteY3" fmla="*/ 62716 h 76200"/>
              <a:gd name="connsiteX4" fmla="*/ 52007 w 76200"/>
              <a:gd name="connsiteY4" fmla="*/ 60049 h 76200"/>
              <a:gd name="connsiteX5" fmla="*/ 52007 w 76200"/>
              <a:gd name="connsiteY5" fmla="*/ 57572 h 76200"/>
              <a:gd name="connsiteX6" fmla="*/ 6820 w 76200"/>
              <a:gd name="connsiteY6" fmla="*/ 52010 h 76200"/>
              <a:gd name="connsiteX7" fmla="*/ 12383 w 76200"/>
              <a:gd name="connsiteY7" fmla="*/ 6823 h 76200"/>
              <a:gd name="connsiteX8" fmla="*/ 57569 w 76200"/>
              <a:gd name="connsiteY8" fmla="*/ 12386 h 76200"/>
              <a:gd name="connsiteX9" fmla="*/ 64389 w 76200"/>
              <a:gd name="connsiteY9" fmla="*/ 32140 h 76200"/>
              <a:gd name="connsiteX10" fmla="*/ 57626 w 76200"/>
              <a:gd name="connsiteY10" fmla="*/ 51952 h 76200"/>
              <a:gd name="connsiteX11" fmla="*/ 60103 w 76200"/>
              <a:gd name="connsiteY11" fmla="*/ 51952 h 76200"/>
              <a:gd name="connsiteX12" fmla="*/ 62770 w 76200"/>
              <a:gd name="connsiteY12" fmla="*/ 53000 h 76200"/>
              <a:gd name="connsiteX13" fmla="*/ 78200 w 76200"/>
              <a:gd name="connsiteY13" fmla="*/ 68431 h 76200"/>
              <a:gd name="connsiteX14" fmla="*/ 78200 w 76200"/>
              <a:gd name="connsiteY14" fmla="*/ 73765 h 76200"/>
              <a:gd name="connsiteX15" fmla="*/ 52007 w 76200"/>
              <a:gd name="connsiteY15" fmla="*/ 32140 h 76200"/>
              <a:gd name="connsiteX16" fmla="*/ 32195 w 76200"/>
              <a:gd name="connsiteY16" fmla="*/ 12328 h 76200"/>
              <a:gd name="connsiteX17" fmla="*/ 12383 w 76200"/>
              <a:gd name="connsiteY17" fmla="*/ 32140 h 76200"/>
              <a:gd name="connsiteX18" fmla="*/ 32195 w 76200"/>
              <a:gd name="connsiteY18" fmla="*/ 51952 h 76200"/>
              <a:gd name="connsiteX19" fmla="*/ 52007 w 76200"/>
              <a:gd name="connsiteY19" fmla="*/ 321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00" h="76200">
                <a:moveTo>
                  <a:pt x="78200" y="73765"/>
                </a:moveTo>
                <a:lnTo>
                  <a:pt x="73819" y="78146"/>
                </a:lnTo>
                <a:cubicBezTo>
                  <a:pt x="72371" y="79584"/>
                  <a:pt x="70028" y="79584"/>
                  <a:pt x="68580" y="78146"/>
                </a:cubicBezTo>
                <a:lnTo>
                  <a:pt x="53150" y="62716"/>
                </a:lnTo>
                <a:cubicBezTo>
                  <a:pt x="52426" y="62020"/>
                  <a:pt x="52007" y="61058"/>
                  <a:pt x="52007" y="60049"/>
                </a:cubicBezTo>
                <a:lnTo>
                  <a:pt x="52007" y="57572"/>
                </a:lnTo>
                <a:cubicBezTo>
                  <a:pt x="37995" y="68516"/>
                  <a:pt x="17764" y="66021"/>
                  <a:pt x="6820" y="52010"/>
                </a:cubicBezTo>
                <a:cubicBezTo>
                  <a:pt x="-4124" y="37989"/>
                  <a:pt x="-1629" y="17758"/>
                  <a:pt x="12383" y="6823"/>
                </a:cubicBezTo>
                <a:cubicBezTo>
                  <a:pt x="26394" y="-4121"/>
                  <a:pt x="46625" y="-1635"/>
                  <a:pt x="57569" y="12386"/>
                </a:cubicBezTo>
                <a:cubicBezTo>
                  <a:pt x="61979" y="18024"/>
                  <a:pt x="64380" y="24978"/>
                  <a:pt x="64389" y="32140"/>
                </a:cubicBezTo>
                <a:cubicBezTo>
                  <a:pt x="64446" y="39322"/>
                  <a:pt x="62055" y="46304"/>
                  <a:pt x="57626" y="51952"/>
                </a:cubicBezTo>
                <a:lnTo>
                  <a:pt x="60103" y="51952"/>
                </a:lnTo>
                <a:cubicBezTo>
                  <a:pt x="61093" y="51933"/>
                  <a:pt x="62055" y="52305"/>
                  <a:pt x="62770" y="53000"/>
                </a:cubicBezTo>
                <a:lnTo>
                  <a:pt x="78200" y="68431"/>
                </a:lnTo>
                <a:cubicBezTo>
                  <a:pt x="79648" y="69916"/>
                  <a:pt x="79648" y="72279"/>
                  <a:pt x="78200" y="73765"/>
                </a:cubicBezTo>
                <a:close/>
                <a:moveTo>
                  <a:pt x="52007" y="32140"/>
                </a:moveTo>
                <a:cubicBezTo>
                  <a:pt x="52007" y="21196"/>
                  <a:pt x="43139" y="12328"/>
                  <a:pt x="32195" y="12328"/>
                </a:cubicBezTo>
                <a:cubicBezTo>
                  <a:pt x="21250" y="12328"/>
                  <a:pt x="12383" y="21196"/>
                  <a:pt x="12383" y="32140"/>
                </a:cubicBezTo>
                <a:cubicBezTo>
                  <a:pt x="12383" y="43085"/>
                  <a:pt x="21250" y="51952"/>
                  <a:pt x="32195" y="51952"/>
                </a:cubicBezTo>
                <a:cubicBezTo>
                  <a:pt x="43139" y="51952"/>
                  <a:pt x="52007" y="43085"/>
                  <a:pt x="52007" y="3214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AD48039-295E-400F-B2D4-11F4B0A49B56}"/>
              </a:ext>
            </a:extLst>
          </p:cNvPr>
          <p:cNvSpPr txBox="1"/>
          <p:nvPr/>
        </p:nvSpPr>
        <p:spPr>
          <a:xfrm>
            <a:off x="1530312" y="4994225"/>
            <a:ext cx="1467691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Georgia" panose="02040502050405020303" pitchFamily="18" charset="0"/>
              </a:rPr>
              <a:t>Caption 1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CDEDAB-A516-4845-BD99-0B854F87868B}"/>
              </a:ext>
            </a:extLst>
          </p:cNvPr>
          <p:cNvSpPr txBox="1"/>
          <p:nvPr/>
        </p:nvSpPr>
        <p:spPr>
          <a:xfrm>
            <a:off x="6757786" y="5301801"/>
            <a:ext cx="1467691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Georgia" panose="02040502050405020303" pitchFamily="18" charset="0"/>
              </a:rPr>
              <a:t>Caption 3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EA8B4A8-7EE3-4A9D-81B4-34398D318CDF}"/>
              </a:ext>
            </a:extLst>
          </p:cNvPr>
          <p:cNvSpPr txBox="1"/>
          <p:nvPr/>
        </p:nvSpPr>
        <p:spPr>
          <a:xfrm>
            <a:off x="4343989" y="1701141"/>
            <a:ext cx="1467691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Georgia" panose="02040502050405020303" pitchFamily="18" charset="0"/>
              </a:rPr>
              <a:t>Caption 2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BBE4D6-9A15-49D5-BB00-9AC8655E87AD}"/>
              </a:ext>
            </a:extLst>
          </p:cNvPr>
          <p:cNvSpPr txBox="1"/>
          <p:nvPr/>
        </p:nvSpPr>
        <p:spPr>
          <a:xfrm>
            <a:off x="8340828" y="1156387"/>
            <a:ext cx="1467691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Georgia" panose="02040502050405020303" pitchFamily="18" charset="0"/>
              </a:rPr>
              <a:t>Caption 4</a:t>
            </a:r>
          </a:p>
          <a:p>
            <a:pPr lvl="0" algn="ctr">
              <a:spcBef>
                <a:spcPts val="600"/>
              </a:spcBef>
            </a:pPr>
            <a:r>
              <a:rPr lang="en-US" sz="1400" dirty="0">
                <a:latin typeface="Georgia Pro Light" panose="02040302050405020303" pitchFamily="18" charset="0"/>
              </a:rPr>
              <a:t>This slide is an editable slide</a:t>
            </a:r>
          </a:p>
        </p:txBody>
      </p:sp>
    </p:spTree>
    <p:extLst>
      <p:ext uri="{BB962C8B-B14F-4D97-AF65-F5344CB8AC3E}">
        <p14:creationId xmlns:p14="http://schemas.microsoft.com/office/powerpoint/2010/main" val="188167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process powerpoint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185D1E-CCD1-468E-8410-671F003E8807}"/>
              </a:ext>
            </a:extLst>
          </p:cNvPr>
          <p:cNvGrpSpPr/>
          <p:nvPr/>
        </p:nvGrpSpPr>
        <p:grpSpPr>
          <a:xfrm>
            <a:off x="1626849" y="1463278"/>
            <a:ext cx="8938302" cy="4637489"/>
            <a:chOff x="1626849" y="1463278"/>
            <a:chExt cx="8938302" cy="46374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2CEC56-F97A-4E08-9787-3363807C8BEB}"/>
                </a:ext>
              </a:extLst>
            </p:cNvPr>
            <p:cNvGrpSpPr/>
            <p:nvPr/>
          </p:nvGrpSpPr>
          <p:grpSpPr>
            <a:xfrm>
              <a:off x="1626849" y="1463278"/>
              <a:ext cx="8938302" cy="4637489"/>
              <a:chOff x="1913007" y="1463278"/>
              <a:chExt cx="8938302" cy="463748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AC23009-A557-42E5-B5CC-F7458D516335}"/>
                  </a:ext>
                </a:extLst>
              </p:cNvPr>
              <p:cNvGrpSpPr/>
              <p:nvPr/>
            </p:nvGrpSpPr>
            <p:grpSpPr>
              <a:xfrm>
                <a:off x="1913007" y="1999076"/>
                <a:ext cx="3559946" cy="3565892"/>
                <a:chOff x="7718774" y="4038600"/>
                <a:chExt cx="1253776" cy="1255871"/>
              </a:xfrm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35BCAA0-9229-4B95-9201-5F1DCD070FFD}"/>
                    </a:ext>
                  </a:extLst>
                </p:cNvPr>
                <p:cNvSpPr/>
                <p:nvPr/>
              </p:nvSpPr>
              <p:spPr>
                <a:xfrm>
                  <a:off x="7937849" y="4038600"/>
                  <a:ext cx="1028700" cy="438150"/>
                </a:xfrm>
                <a:custGeom>
                  <a:avLst/>
                  <a:gdLst>
                    <a:gd name="connsiteX0" fmla="*/ 1035844 w 1028700"/>
                    <a:gd name="connsiteY0" fmla="*/ 219075 h 438150"/>
                    <a:gd name="connsiteX1" fmla="*/ 1035844 w 1028700"/>
                    <a:gd name="connsiteY1" fmla="*/ 219551 h 438150"/>
                    <a:gd name="connsiteX2" fmla="*/ 926116 w 1028700"/>
                    <a:gd name="connsiteY2" fmla="*/ 328994 h 438150"/>
                    <a:gd name="connsiteX3" fmla="*/ 816388 w 1028700"/>
                    <a:gd name="connsiteY3" fmla="*/ 438721 h 438150"/>
                    <a:gd name="connsiteX4" fmla="*/ 219361 w 1028700"/>
                    <a:gd name="connsiteY4" fmla="*/ 438721 h 438150"/>
                    <a:gd name="connsiteX5" fmla="*/ 219361 w 1028700"/>
                    <a:gd name="connsiteY5" fmla="*/ 219075 h 438150"/>
                    <a:gd name="connsiteX6" fmla="*/ 109728 w 1028700"/>
                    <a:gd name="connsiteY6" fmla="*/ 109538 h 438150"/>
                    <a:gd name="connsiteX7" fmla="*/ 0 w 1028700"/>
                    <a:gd name="connsiteY7" fmla="*/ 0 h 438150"/>
                    <a:gd name="connsiteX8" fmla="*/ 816388 w 1028700"/>
                    <a:gd name="connsiteY8" fmla="*/ 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438150">
                      <a:moveTo>
                        <a:pt x="1035844" y="219075"/>
                      </a:moveTo>
                      <a:lnTo>
                        <a:pt x="1035844" y="219551"/>
                      </a:lnTo>
                      <a:lnTo>
                        <a:pt x="926116" y="328994"/>
                      </a:lnTo>
                      <a:lnTo>
                        <a:pt x="816388" y="438721"/>
                      </a:lnTo>
                      <a:lnTo>
                        <a:pt x="219361" y="438721"/>
                      </a:lnTo>
                      <a:lnTo>
                        <a:pt x="219361" y="219075"/>
                      </a:lnTo>
                      <a:lnTo>
                        <a:pt x="109728" y="109538"/>
                      </a:lnTo>
                      <a:lnTo>
                        <a:pt x="0" y="0"/>
                      </a:lnTo>
                      <a:lnTo>
                        <a:pt x="8163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85E38AA0-9053-4D25-87BA-E722B9D4E2D5}"/>
                    </a:ext>
                  </a:extLst>
                </p:cNvPr>
                <p:cNvSpPr/>
                <p:nvPr/>
              </p:nvSpPr>
              <p:spPr>
                <a:xfrm>
                  <a:off x="8534400" y="4258342"/>
                  <a:ext cx="438150" cy="1028700"/>
                </a:xfrm>
                <a:custGeom>
                  <a:avLst/>
                  <a:gdLst>
                    <a:gd name="connsiteX0" fmla="*/ 439293 w 438150"/>
                    <a:gd name="connsiteY0" fmla="*/ 381 h 1028700"/>
                    <a:gd name="connsiteX1" fmla="*/ 439293 w 438150"/>
                    <a:gd name="connsiteY1" fmla="*/ 816769 h 1028700"/>
                    <a:gd name="connsiteX2" fmla="*/ 329565 w 438150"/>
                    <a:gd name="connsiteY2" fmla="*/ 926497 h 1028700"/>
                    <a:gd name="connsiteX3" fmla="*/ 310515 w 438150"/>
                    <a:gd name="connsiteY3" fmla="*/ 945547 h 1028700"/>
                    <a:gd name="connsiteX4" fmla="*/ 304800 w 438150"/>
                    <a:gd name="connsiteY4" fmla="*/ 951833 h 1028700"/>
                    <a:gd name="connsiteX5" fmla="*/ 235934 w 438150"/>
                    <a:gd name="connsiteY5" fmla="*/ 1020604 h 1028700"/>
                    <a:gd name="connsiteX6" fmla="*/ 228219 w 438150"/>
                    <a:gd name="connsiteY6" fmla="*/ 1028414 h 1028700"/>
                    <a:gd name="connsiteX7" fmla="*/ 220313 w 438150"/>
                    <a:gd name="connsiteY7" fmla="*/ 1036320 h 1028700"/>
                    <a:gd name="connsiteX8" fmla="*/ 110585 w 438150"/>
                    <a:gd name="connsiteY8" fmla="*/ 926592 h 1028700"/>
                    <a:gd name="connsiteX9" fmla="*/ 0 w 438150"/>
                    <a:gd name="connsiteY9" fmla="*/ 816769 h 1028700"/>
                    <a:gd name="connsiteX10" fmla="*/ 0 w 438150"/>
                    <a:gd name="connsiteY10" fmla="*/ 218980 h 1028700"/>
                    <a:gd name="connsiteX11" fmla="*/ 219075 w 438150"/>
                    <a:gd name="connsiteY11" fmla="*/ 218980 h 1028700"/>
                    <a:gd name="connsiteX12" fmla="*/ 328803 w 438150"/>
                    <a:gd name="connsiteY12" fmla="*/ 109252 h 1028700"/>
                    <a:gd name="connsiteX13" fmla="*/ 438150 w 438150"/>
                    <a:gd name="connsiteY13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8150" h="1028700">
                      <a:moveTo>
                        <a:pt x="439293" y="381"/>
                      </a:moveTo>
                      <a:lnTo>
                        <a:pt x="439293" y="816769"/>
                      </a:lnTo>
                      <a:lnTo>
                        <a:pt x="329565" y="926497"/>
                      </a:lnTo>
                      <a:lnTo>
                        <a:pt x="310515" y="945547"/>
                      </a:lnTo>
                      <a:lnTo>
                        <a:pt x="304800" y="951833"/>
                      </a:lnTo>
                      <a:lnTo>
                        <a:pt x="235934" y="1020604"/>
                      </a:lnTo>
                      <a:lnTo>
                        <a:pt x="228219" y="1028414"/>
                      </a:lnTo>
                      <a:lnTo>
                        <a:pt x="220313" y="1036320"/>
                      </a:lnTo>
                      <a:lnTo>
                        <a:pt x="110585" y="926592"/>
                      </a:lnTo>
                      <a:lnTo>
                        <a:pt x="0" y="816769"/>
                      </a:lnTo>
                      <a:lnTo>
                        <a:pt x="0" y="218980"/>
                      </a:lnTo>
                      <a:lnTo>
                        <a:pt x="219075" y="218980"/>
                      </a:lnTo>
                      <a:lnTo>
                        <a:pt x="328803" y="109252"/>
                      </a:lnTo>
                      <a:lnTo>
                        <a:pt x="43815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B80A83F-4527-4E92-A848-703E75BD1476}"/>
                    </a:ext>
                  </a:extLst>
                </p:cNvPr>
                <p:cNvSpPr/>
                <p:nvPr/>
              </p:nvSpPr>
              <p:spPr>
                <a:xfrm>
                  <a:off x="7718774" y="4856321"/>
                  <a:ext cx="1028700" cy="438150"/>
                </a:xfrm>
                <a:custGeom>
                  <a:avLst/>
                  <a:gdLst>
                    <a:gd name="connsiteX0" fmla="*/ 1035463 w 1028700"/>
                    <a:gd name="connsiteY0" fmla="*/ 438245 h 438150"/>
                    <a:gd name="connsiteX1" fmla="*/ 219075 w 1028700"/>
                    <a:gd name="connsiteY1" fmla="*/ 438245 h 438150"/>
                    <a:gd name="connsiteX2" fmla="*/ 0 w 1028700"/>
                    <a:gd name="connsiteY2" fmla="*/ 219170 h 438150"/>
                    <a:gd name="connsiteX3" fmla="*/ 0 w 1028700"/>
                    <a:gd name="connsiteY3" fmla="*/ 219170 h 438150"/>
                    <a:gd name="connsiteX4" fmla="*/ 109252 w 1028700"/>
                    <a:gd name="connsiteY4" fmla="*/ 109823 h 438150"/>
                    <a:gd name="connsiteX5" fmla="*/ 218980 w 1028700"/>
                    <a:gd name="connsiteY5" fmla="*/ 0 h 438150"/>
                    <a:gd name="connsiteX6" fmla="*/ 815626 w 1028700"/>
                    <a:gd name="connsiteY6" fmla="*/ 0 h 438150"/>
                    <a:gd name="connsiteX7" fmla="*/ 815626 w 1028700"/>
                    <a:gd name="connsiteY7" fmla="*/ 219551 h 438150"/>
                    <a:gd name="connsiteX8" fmla="*/ 925354 w 1028700"/>
                    <a:gd name="connsiteY8" fmla="*/ 329279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438150">
                      <a:moveTo>
                        <a:pt x="1035463" y="438245"/>
                      </a:moveTo>
                      <a:lnTo>
                        <a:pt x="219075" y="438245"/>
                      </a:lnTo>
                      <a:lnTo>
                        <a:pt x="0" y="219170"/>
                      </a:lnTo>
                      <a:lnTo>
                        <a:pt x="0" y="219170"/>
                      </a:lnTo>
                      <a:lnTo>
                        <a:pt x="109252" y="109823"/>
                      </a:lnTo>
                      <a:lnTo>
                        <a:pt x="218980" y="0"/>
                      </a:lnTo>
                      <a:lnTo>
                        <a:pt x="815626" y="0"/>
                      </a:lnTo>
                      <a:lnTo>
                        <a:pt x="815626" y="219551"/>
                      </a:lnTo>
                      <a:lnTo>
                        <a:pt x="925354" y="32927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4CAF6911-DB9A-4AFC-A3E9-9CBD38D71CF8}"/>
                    </a:ext>
                  </a:extLst>
                </p:cNvPr>
                <p:cNvSpPr/>
                <p:nvPr/>
              </p:nvSpPr>
              <p:spPr>
                <a:xfrm>
                  <a:off x="7718870" y="4038600"/>
                  <a:ext cx="438150" cy="1028700"/>
                </a:xfrm>
                <a:custGeom>
                  <a:avLst/>
                  <a:gdLst>
                    <a:gd name="connsiteX0" fmla="*/ 438341 w 438150"/>
                    <a:gd name="connsiteY0" fmla="*/ 219075 h 1028700"/>
                    <a:gd name="connsiteX1" fmla="*/ 438341 w 438150"/>
                    <a:gd name="connsiteY1" fmla="*/ 816769 h 1028700"/>
                    <a:gd name="connsiteX2" fmla="*/ 219266 w 438150"/>
                    <a:gd name="connsiteY2" fmla="*/ 816769 h 1028700"/>
                    <a:gd name="connsiteX3" fmla="*/ 109251 w 438150"/>
                    <a:gd name="connsiteY3" fmla="*/ 926782 h 1028700"/>
                    <a:gd name="connsiteX4" fmla="*/ 0 w 438150"/>
                    <a:gd name="connsiteY4" fmla="*/ 1036130 h 1028700"/>
                    <a:gd name="connsiteX5" fmla="*/ 0 w 438150"/>
                    <a:gd name="connsiteY5" fmla="*/ 1036130 h 1028700"/>
                    <a:gd name="connsiteX6" fmla="*/ 0 w 438150"/>
                    <a:gd name="connsiteY6" fmla="*/ 219075 h 1028700"/>
                    <a:gd name="connsiteX7" fmla="*/ 219075 w 438150"/>
                    <a:gd name="connsiteY7" fmla="*/ 0 h 1028700"/>
                    <a:gd name="connsiteX8" fmla="*/ 328803 w 438150"/>
                    <a:gd name="connsiteY8" fmla="*/ 109728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150" h="1028700">
                      <a:moveTo>
                        <a:pt x="438341" y="219075"/>
                      </a:moveTo>
                      <a:lnTo>
                        <a:pt x="438341" y="816769"/>
                      </a:lnTo>
                      <a:lnTo>
                        <a:pt x="219266" y="816769"/>
                      </a:lnTo>
                      <a:lnTo>
                        <a:pt x="109251" y="926782"/>
                      </a:lnTo>
                      <a:lnTo>
                        <a:pt x="0" y="1036130"/>
                      </a:lnTo>
                      <a:lnTo>
                        <a:pt x="0" y="1036130"/>
                      </a:lnTo>
                      <a:lnTo>
                        <a:pt x="0" y="219075"/>
                      </a:lnTo>
                      <a:lnTo>
                        <a:pt x="219075" y="0"/>
                      </a:lnTo>
                      <a:lnTo>
                        <a:pt x="328803" y="10972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ECA1B16-74B4-4B1F-AADB-D9C727BC9593}"/>
                  </a:ext>
                </a:extLst>
              </p:cNvPr>
              <p:cNvGrpSpPr/>
              <p:nvPr/>
            </p:nvGrpSpPr>
            <p:grpSpPr>
              <a:xfrm>
                <a:off x="6998399" y="1463278"/>
                <a:ext cx="3852910" cy="4637489"/>
                <a:chOff x="7295425" y="1471893"/>
                <a:chExt cx="3852910" cy="4637489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A4155623-1AB0-4FCF-9B54-512F15171CD1}"/>
                    </a:ext>
                  </a:extLst>
                </p:cNvPr>
                <p:cNvGrpSpPr/>
                <p:nvPr/>
              </p:nvGrpSpPr>
              <p:grpSpPr>
                <a:xfrm>
                  <a:off x="7295425" y="1471893"/>
                  <a:ext cx="3852910" cy="723275"/>
                  <a:chOff x="7180729" y="2420470"/>
                  <a:chExt cx="3852910" cy="723275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99B6C57-C6A0-45BF-8AEE-D9B841D2D405}"/>
                      </a:ext>
                    </a:extLst>
                  </p:cNvPr>
                  <p:cNvSpPr/>
                  <p:nvPr/>
                </p:nvSpPr>
                <p:spPr>
                  <a:xfrm>
                    <a:off x="7180729" y="2420470"/>
                    <a:ext cx="210101" cy="21010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24F363A-D30E-482C-9CB3-17FCA2FF687C}"/>
                      </a:ext>
                    </a:extLst>
                  </p:cNvPr>
                  <p:cNvSpPr txBox="1"/>
                  <p:nvPr/>
                </p:nvSpPr>
                <p:spPr>
                  <a:xfrm>
                    <a:off x="7635683" y="2420470"/>
                    <a:ext cx="3397956" cy="72327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r>
                      <a:rPr lang="en-US" sz="1400" b="1" dirty="0">
                        <a:latin typeface="Georgia" panose="02040502050405020303" pitchFamily="18" charset="0"/>
                      </a:rPr>
                      <a:t>Caption 1</a:t>
                    </a:r>
                  </a:p>
                  <a:p>
                    <a:pPr lvl="0">
                      <a:spcBef>
                        <a:spcPts val="600"/>
                      </a:spcBef>
                    </a:pPr>
                    <a:r>
                      <a:rPr lang="en-US" sz="1400" dirty="0">
                        <a:latin typeface="Georgia Pro Light" panose="02040302050405020303" pitchFamily="18" charset="0"/>
                      </a:rPr>
                      <a:t>This slide is an editable slide with all your needs.  </a:t>
                    </a: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1EDA2C5-E294-437C-95AB-2EFFD1CBF579}"/>
                    </a:ext>
                  </a:extLst>
                </p:cNvPr>
                <p:cNvGrpSpPr/>
                <p:nvPr/>
              </p:nvGrpSpPr>
              <p:grpSpPr>
                <a:xfrm>
                  <a:off x="7295425" y="2776631"/>
                  <a:ext cx="3852910" cy="723275"/>
                  <a:chOff x="7180729" y="2420470"/>
                  <a:chExt cx="3852910" cy="723275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359F5663-1BC2-477F-90B0-0101888A0307}"/>
                      </a:ext>
                    </a:extLst>
                  </p:cNvPr>
                  <p:cNvSpPr/>
                  <p:nvPr/>
                </p:nvSpPr>
                <p:spPr>
                  <a:xfrm>
                    <a:off x="7180729" y="2420470"/>
                    <a:ext cx="210101" cy="21010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89EBE70E-4359-4CE0-985C-410205E7A361}"/>
                      </a:ext>
                    </a:extLst>
                  </p:cNvPr>
                  <p:cNvSpPr txBox="1"/>
                  <p:nvPr/>
                </p:nvSpPr>
                <p:spPr>
                  <a:xfrm>
                    <a:off x="7635683" y="2420470"/>
                    <a:ext cx="3397956" cy="72327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r>
                      <a:rPr lang="en-US" sz="1400" b="1" dirty="0">
                        <a:latin typeface="Georgia" panose="02040502050405020303" pitchFamily="18" charset="0"/>
                      </a:rPr>
                      <a:t>Caption 2</a:t>
                    </a:r>
                  </a:p>
                  <a:p>
                    <a:pPr lvl="0">
                      <a:spcBef>
                        <a:spcPts val="600"/>
                      </a:spcBef>
                    </a:pPr>
                    <a:r>
                      <a:rPr lang="en-US" sz="1400" dirty="0">
                        <a:latin typeface="Georgia Pro Light" panose="02040302050405020303" pitchFamily="18" charset="0"/>
                      </a:rPr>
                      <a:t>This slide is an editable slide with all your needs.  </a:t>
                    </a:r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9445AA21-DC43-4582-A205-F5C891D392A4}"/>
                    </a:ext>
                  </a:extLst>
                </p:cNvPr>
                <p:cNvGrpSpPr/>
                <p:nvPr/>
              </p:nvGrpSpPr>
              <p:grpSpPr>
                <a:xfrm>
                  <a:off x="7295425" y="4081369"/>
                  <a:ext cx="3852910" cy="723275"/>
                  <a:chOff x="7180729" y="2420470"/>
                  <a:chExt cx="3852910" cy="723275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53163E1B-B0EE-43AA-AC79-12FF3A0BE213}"/>
                      </a:ext>
                    </a:extLst>
                  </p:cNvPr>
                  <p:cNvSpPr/>
                  <p:nvPr/>
                </p:nvSpPr>
                <p:spPr>
                  <a:xfrm>
                    <a:off x="7180729" y="2420470"/>
                    <a:ext cx="210101" cy="21010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B6237D3E-F9C1-47C0-937E-6E0A2AFD6CFF}"/>
                      </a:ext>
                    </a:extLst>
                  </p:cNvPr>
                  <p:cNvSpPr txBox="1"/>
                  <p:nvPr/>
                </p:nvSpPr>
                <p:spPr>
                  <a:xfrm>
                    <a:off x="7635683" y="2420470"/>
                    <a:ext cx="3397956" cy="72327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r>
                      <a:rPr lang="en-US" sz="1400" b="1" dirty="0">
                        <a:latin typeface="Georgia" panose="02040502050405020303" pitchFamily="18" charset="0"/>
                      </a:rPr>
                      <a:t>Caption 3</a:t>
                    </a:r>
                  </a:p>
                  <a:p>
                    <a:pPr lvl="0">
                      <a:spcBef>
                        <a:spcPts val="600"/>
                      </a:spcBef>
                    </a:pPr>
                    <a:r>
                      <a:rPr lang="en-US" sz="1400" dirty="0">
                        <a:latin typeface="Georgia Pro Light" panose="02040302050405020303" pitchFamily="18" charset="0"/>
                      </a:rPr>
                      <a:t>This slide is an editable slide with all your needs.  </a:t>
                    </a:r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3F202DD-1FAC-4345-BED8-AE35B3FB9BE4}"/>
                    </a:ext>
                  </a:extLst>
                </p:cNvPr>
                <p:cNvGrpSpPr/>
                <p:nvPr/>
              </p:nvGrpSpPr>
              <p:grpSpPr>
                <a:xfrm>
                  <a:off x="7295425" y="5386107"/>
                  <a:ext cx="3852910" cy="723275"/>
                  <a:chOff x="7180729" y="2420470"/>
                  <a:chExt cx="3852910" cy="723275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02A036E7-3779-4A63-899E-C2D68B611306}"/>
                      </a:ext>
                    </a:extLst>
                  </p:cNvPr>
                  <p:cNvSpPr/>
                  <p:nvPr/>
                </p:nvSpPr>
                <p:spPr>
                  <a:xfrm>
                    <a:off x="7180729" y="2420470"/>
                    <a:ext cx="210101" cy="21010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82FF1E38-C129-46F2-A1EF-67440E1E646E}"/>
                      </a:ext>
                    </a:extLst>
                  </p:cNvPr>
                  <p:cNvSpPr txBox="1"/>
                  <p:nvPr/>
                </p:nvSpPr>
                <p:spPr>
                  <a:xfrm>
                    <a:off x="7635683" y="2420470"/>
                    <a:ext cx="3397956" cy="72327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r>
                      <a:rPr lang="en-US" sz="1400" b="1" dirty="0">
                        <a:latin typeface="Georgia" panose="02040502050405020303" pitchFamily="18" charset="0"/>
                      </a:rPr>
                      <a:t>Caption 4</a:t>
                    </a:r>
                  </a:p>
                  <a:p>
                    <a:pPr lvl="0">
                      <a:spcBef>
                        <a:spcPts val="600"/>
                      </a:spcBef>
                    </a:pPr>
                    <a:r>
                      <a:rPr lang="en-US" sz="1400" dirty="0">
                        <a:latin typeface="Georgia Pro Light" panose="02040302050405020303" pitchFamily="18" charset="0"/>
                      </a:rPr>
                      <a:t>This slide is an editable slide with all your needs.  </a:t>
                    </a:r>
                  </a:p>
                </p:txBody>
              </p:sp>
            </p:grpSp>
          </p:grpSp>
        </p:grpSp>
        <p:pic>
          <p:nvPicPr>
            <p:cNvPr id="94" name="Graphic 93" descr="Bar graph with upward trend">
              <a:extLst>
                <a:ext uri="{FF2B5EF4-FFF2-40B4-BE49-F238E27FC236}">
                  <a16:creationId xmlns:a16="http://schemas.microsoft.com/office/drawing/2014/main" id="{4FBD85F3-9B19-4296-9B62-9AB8B35A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79107" y="2335548"/>
              <a:ext cx="455778" cy="455778"/>
            </a:xfrm>
            <a:prstGeom prst="rect">
              <a:avLst/>
            </a:prstGeom>
          </p:spPr>
        </p:pic>
        <p:pic>
          <p:nvPicPr>
            <p:cNvPr id="95" name="Graphic 94" descr="Bullseye">
              <a:extLst>
                <a:ext uri="{FF2B5EF4-FFF2-40B4-BE49-F238E27FC236}">
                  <a16:creationId xmlns:a16="http://schemas.microsoft.com/office/drawing/2014/main" id="{544E1BA5-CEBD-4EA2-AF26-B6FD48A7D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62321" y="4692169"/>
              <a:ext cx="501525" cy="501523"/>
            </a:xfrm>
            <a:prstGeom prst="rect">
              <a:avLst/>
            </a:prstGeom>
          </p:spPr>
        </p:pic>
        <p:pic>
          <p:nvPicPr>
            <p:cNvPr id="96" name="Graphic 95" descr="Briefcase">
              <a:extLst>
                <a:ext uri="{FF2B5EF4-FFF2-40B4-BE49-F238E27FC236}">
                  <a16:creationId xmlns:a16="http://schemas.microsoft.com/office/drawing/2014/main" id="{0C259B40-A3DA-487B-886E-E136BD233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48969" y="2422363"/>
              <a:ext cx="397499" cy="397497"/>
            </a:xfrm>
            <a:prstGeom prst="rect">
              <a:avLst/>
            </a:prstGeom>
          </p:spPr>
        </p:pic>
        <p:pic>
          <p:nvPicPr>
            <p:cNvPr id="97" name="Graphic 96" descr="Meeting">
              <a:extLst>
                <a:ext uri="{FF2B5EF4-FFF2-40B4-BE49-F238E27FC236}">
                  <a16:creationId xmlns:a16="http://schemas.microsoft.com/office/drawing/2014/main" id="{D71A84AC-53A4-442C-AFAB-D344E1CCD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45940" y="4653863"/>
              <a:ext cx="489464" cy="48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13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service presentation</a:t>
            </a:r>
          </a:p>
        </p:txBody>
      </p: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2085E091-A99F-426E-A90D-91C51C8BDCBD}"/>
              </a:ext>
            </a:extLst>
          </p:cNvPr>
          <p:cNvGrpSpPr/>
          <p:nvPr/>
        </p:nvGrpSpPr>
        <p:grpSpPr>
          <a:xfrm>
            <a:off x="1553354" y="1961656"/>
            <a:ext cx="9085292" cy="3208579"/>
            <a:chOff x="1548559" y="1827185"/>
            <a:chExt cx="9085292" cy="3208579"/>
          </a:xfrm>
        </p:grpSpPr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DF4EEC8A-E726-48E2-B011-C2CADA360B3C}"/>
                </a:ext>
              </a:extLst>
            </p:cNvPr>
            <p:cNvGrpSpPr/>
            <p:nvPr/>
          </p:nvGrpSpPr>
          <p:grpSpPr>
            <a:xfrm>
              <a:off x="1548559" y="2460812"/>
              <a:ext cx="9085292" cy="1793680"/>
              <a:chOff x="2713973" y="2690896"/>
              <a:chExt cx="6754464" cy="1333512"/>
            </a:xfrm>
          </p:grpSpPr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279AD4D7-486C-4AA7-9546-71271B6A6420}"/>
                  </a:ext>
                </a:extLst>
              </p:cNvPr>
              <p:cNvSpPr/>
              <p:nvPr/>
            </p:nvSpPr>
            <p:spPr>
              <a:xfrm>
                <a:off x="3256817" y="2826672"/>
                <a:ext cx="1063813" cy="1063813"/>
              </a:xfrm>
              <a:custGeom>
                <a:avLst/>
                <a:gdLst>
                  <a:gd name="connsiteX0" fmla="*/ 1069207 w 1063813"/>
                  <a:gd name="connsiteY0" fmla="*/ 534604 h 1063813"/>
                  <a:gd name="connsiteX1" fmla="*/ 534604 w 1063813"/>
                  <a:gd name="connsiteY1" fmla="*/ 1069207 h 1063813"/>
                  <a:gd name="connsiteX2" fmla="*/ 0 w 1063813"/>
                  <a:gd name="connsiteY2" fmla="*/ 534604 h 1063813"/>
                  <a:gd name="connsiteX3" fmla="*/ 534604 w 1063813"/>
                  <a:gd name="connsiteY3" fmla="*/ 0 h 1063813"/>
                  <a:gd name="connsiteX4" fmla="*/ 1069207 w 1063813"/>
                  <a:gd name="connsiteY4" fmla="*/ 534604 h 10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813" h="1063813">
                    <a:moveTo>
                      <a:pt x="1069207" y="534604"/>
                    </a:moveTo>
                    <a:cubicBezTo>
                      <a:pt x="1069207" y="829857"/>
                      <a:pt x="829857" y="1069207"/>
                      <a:pt x="534604" y="1069207"/>
                    </a:cubicBezTo>
                    <a:cubicBezTo>
                      <a:pt x="239350" y="1069207"/>
                      <a:pt x="0" y="829857"/>
                      <a:pt x="0" y="534604"/>
                    </a:cubicBezTo>
                    <a:cubicBezTo>
                      <a:pt x="0" y="239350"/>
                      <a:pt x="239350" y="0"/>
                      <a:pt x="534604" y="0"/>
                    </a:cubicBezTo>
                    <a:cubicBezTo>
                      <a:pt x="829857" y="0"/>
                      <a:pt x="1069207" y="239350"/>
                      <a:pt x="1069207" y="534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9524D066-8750-4523-BE80-18BBF70E59A8}"/>
                  </a:ext>
                </a:extLst>
              </p:cNvPr>
              <p:cNvSpPr/>
              <p:nvPr/>
            </p:nvSpPr>
            <p:spPr>
              <a:xfrm>
                <a:off x="3164070" y="2734014"/>
                <a:ext cx="1243613" cy="1243613"/>
              </a:xfrm>
              <a:custGeom>
                <a:avLst/>
                <a:gdLst>
                  <a:gd name="connsiteX0" fmla="*/ 1073785 w 1243612"/>
                  <a:gd name="connsiteY0" fmla="*/ 446510 h 1243612"/>
                  <a:gd name="connsiteX1" fmla="*/ 808039 w 1243612"/>
                  <a:gd name="connsiteY1" fmla="*/ 1073785 h 1243612"/>
                  <a:gd name="connsiteX2" fmla="*/ 180764 w 1243612"/>
                  <a:gd name="connsiteY2" fmla="*/ 808039 h 1243612"/>
                  <a:gd name="connsiteX3" fmla="*/ 446510 w 1243612"/>
                  <a:gd name="connsiteY3" fmla="*/ 180765 h 1243612"/>
                  <a:gd name="connsiteX4" fmla="*/ 1073785 w 1243612"/>
                  <a:gd name="connsiteY4" fmla="*/ 446510 h 124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612" h="1243612">
                    <a:moveTo>
                      <a:pt x="1073785" y="446510"/>
                    </a:moveTo>
                    <a:cubicBezTo>
                      <a:pt x="1173618" y="693111"/>
                      <a:pt x="1054640" y="973951"/>
                      <a:pt x="808039" y="1073785"/>
                    </a:cubicBezTo>
                    <a:cubicBezTo>
                      <a:pt x="561438" y="1173618"/>
                      <a:pt x="280598" y="1054640"/>
                      <a:pt x="180764" y="808039"/>
                    </a:cubicBezTo>
                    <a:cubicBezTo>
                      <a:pt x="80931" y="561439"/>
                      <a:pt x="199909" y="280598"/>
                      <a:pt x="446510" y="180765"/>
                    </a:cubicBezTo>
                    <a:cubicBezTo>
                      <a:pt x="693111" y="80931"/>
                      <a:pt x="973951" y="199909"/>
                      <a:pt x="1073785" y="4465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A6EE220A-DFC9-4638-ADEF-047EFCA8E35D}"/>
                  </a:ext>
                </a:extLst>
              </p:cNvPr>
              <p:cNvSpPr/>
              <p:nvPr/>
            </p:nvSpPr>
            <p:spPr>
              <a:xfrm>
                <a:off x="4797099" y="2826672"/>
                <a:ext cx="1063813" cy="1063813"/>
              </a:xfrm>
              <a:custGeom>
                <a:avLst/>
                <a:gdLst>
                  <a:gd name="connsiteX0" fmla="*/ 1069207 w 1063813"/>
                  <a:gd name="connsiteY0" fmla="*/ 534604 h 1063813"/>
                  <a:gd name="connsiteX1" fmla="*/ 534604 w 1063813"/>
                  <a:gd name="connsiteY1" fmla="*/ 1069207 h 1063813"/>
                  <a:gd name="connsiteX2" fmla="*/ 0 w 1063813"/>
                  <a:gd name="connsiteY2" fmla="*/ 534604 h 1063813"/>
                  <a:gd name="connsiteX3" fmla="*/ 534604 w 1063813"/>
                  <a:gd name="connsiteY3" fmla="*/ 0 h 1063813"/>
                  <a:gd name="connsiteX4" fmla="*/ 1069207 w 1063813"/>
                  <a:gd name="connsiteY4" fmla="*/ 534604 h 10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813" h="1063813">
                    <a:moveTo>
                      <a:pt x="1069207" y="534604"/>
                    </a:moveTo>
                    <a:cubicBezTo>
                      <a:pt x="1069207" y="829857"/>
                      <a:pt x="829857" y="1069207"/>
                      <a:pt x="534604" y="1069207"/>
                    </a:cubicBezTo>
                    <a:cubicBezTo>
                      <a:pt x="239350" y="1069207"/>
                      <a:pt x="0" y="829857"/>
                      <a:pt x="0" y="534604"/>
                    </a:cubicBezTo>
                    <a:cubicBezTo>
                      <a:pt x="0" y="239350"/>
                      <a:pt x="239351" y="0"/>
                      <a:pt x="534604" y="0"/>
                    </a:cubicBezTo>
                    <a:cubicBezTo>
                      <a:pt x="829857" y="0"/>
                      <a:pt x="1069207" y="239350"/>
                      <a:pt x="1069207" y="534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6D356D2E-E0A6-4942-86A7-99D837A1398C}"/>
                  </a:ext>
                </a:extLst>
              </p:cNvPr>
              <p:cNvSpPr/>
              <p:nvPr/>
            </p:nvSpPr>
            <p:spPr>
              <a:xfrm>
                <a:off x="4750898" y="2780587"/>
                <a:ext cx="1153713" cy="1153713"/>
              </a:xfrm>
              <a:custGeom>
                <a:avLst/>
                <a:gdLst>
                  <a:gd name="connsiteX0" fmla="*/ 692878 w 1153713"/>
                  <a:gd name="connsiteY0" fmla="*/ 112208 h 1153712"/>
                  <a:gd name="connsiteX1" fmla="*/ 1049132 w 1153713"/>
                  <a:gd name="connsiteY1" fmla="*/ 692878 h 1153712"/>
                  <a:gd name="connsiteX2" fmla="*/ 468462 w 1153713"/>
                  <a:gd name="connsiteY2" fmla="*/ 1049131 h 1153712"/>
                  <a:gd name="connsiteX3" fmla="*/ 112208 w 1153713"/>
                  <a:gd name="connsiteY3" fmla="*/ 468462 h 1153712"/>
                  <a:gd name="connsiteX4" fmla="*/ 692878 w 1153713"/>
                  <a:gd name="connsiteY4" fmla="*/ 112208 h 115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713" h="1153712">
                    <a:moveTo>
                      <a:pt x="692878" y="112208"/>
                    </a:moveTo>
                    <a:cubicBezTo>
                      <a:pt x="951602" y="174179"/>
                      <a:pt x="1111102" y="434154"/>
                      <a:pt x="1049132" y="692878"/>
                    </a:cubicBezTo>
                    <a:cubicBezTo>
                      <a:pt x="987161" y="951602"/>
                      <a:pt x="727186" y="1111102"/>
                      <a:pt x="468462" y="1049131"/>
                    </a:cubicBezTo>
                    <a:cubicBezTo>
                      <a:pt x="209737" y="987160"/>
                      <a:pt x="50237" y="727186"/>
                      <a:pt x="112208" y="468462"/>
                    </a:cubicBezTo>
                    <a:cubicBezTo>
                      <a:pt x="174179" y="209737"/>
                      <a:pt x="434154" y="50237"/>
                      <a:pt x="692878" y="11220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AE44059D-04EF-46C2-A810-D384EE17C765}"/>
                  </a:ext>
                </a:extLst>
              </p:cNvPr>
              <p:cNvSpPr/>
              <p:nvPr/>
            </p:nvSpPr>
            <p:spPr>
              <a:xfrm>
                <a:off x="6337381" y="2826672"/>
                <a:ext cx="1063813" cy="1063813"/>
              </a:xfrm>
              <a:custGeom>
                <a:avLst/>
                <a:gdLst>
                  <a:gd name="connsiteX0" fmla="*/ 1069207 w 1063813"/>
                  <a:gd name="connsiteY0" fmla="*/ 534604 h 1063813"/>
                  <a:gd name="connsiteX1" fmla="*/ 534604 w 1063813"/>
                  <a:gd name="connsiteY1" fmla="*/ 1069207 h 1063813"/>
                  <a:gd name="connsiteX2" fmla="*/ 0 w 1063813"/>
                  <a:gd name="connsiteY2" fmla="*/ 534604 h 1063813"/>
                  <a:gd name="connsiteX3" fmla="*/ 534604 w 1063813"/>
                  <a:gd name="connsiteY3" fmla="*/ 0 h 1063813"/>
                  <a:gd name="connsiteX4" fmla="*/ 1069207 w 1063813"/>
                  <a:gd name="connsiteY4" fmla="*/ 534604 h 10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813" h="1063813">
                    <a:moveTo>
                      <a:pt x="1069207" y="534604"/>
                    </a:moveTo>
                    <a:cubicBezTo>
                      <a:pt x="1069207" y="829857"/>
                      <a:pt x="829857" y="1069207"/>
                      <a:pt x="534604" y="1069207"/>
                    </a:cubicBezTo>
                    <a:cubicBezTo>
                      <a:pt x="239351" y="1069207"/>
                      <a:pt x="0" y="829857"/>
                      <a:pt x="0" y="534604"/>
                    </a:cubicBezTo>
                    <a:cubicBezTo>
                      <a:pt x="0" y="239350"/>
                      <a:pt x="239351" y="0"/>
                      <a:pt x="534604" y="0"/>
                    </a:cubicBezTo>
                    <a:cubicBezTo>
                      <a:pt x="829857" y="0"/>
                      <a:pt x="1069207" y="239350"/>
                      <a:pt x="1069207" y="534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1546A3DA-469C-4F27-A84D-8CCEB0A90E94}"/>
                  </a:ext>
                </a:extLst>
              </p:cNvPr>
              <p:cNvSpPr/>
              <p:nvPr/>
            </p:nvSpPr>
            <p:spPr>
              <a:xfrm>
                <a:off x="6244711" y="2734131"/>
                <a:ext cx="1243613" cy="1243613"/>
              </a:xfrm>
              <a:custGeom>
                <a:avLst/>
                <a:gdLst>
                  <a:gd name="connsiteX0" fmla="*/ 1073785 w 1243612"/>
                  <a:gd name="connsiteY0" fmla="*/ 446510 h 1243612"/>
                  <a:gd name="connsiteX1" fmla="*/ 808039 w 1243612"/>
                  <a:gd name="connsiteY1" fmla="*/ 1073784 h 1243612"/>
                  <a:gd name="connsiteX2" fmla="*/ 180765 w 1243612"/>
                  <a:gd name="connsiteY2" fmla="*/ 808039 h 1243612"/>
                  <a:gd name="connsiteX3" fmla="*/ 446510 w 1243612"/>
                  <a:gd name="connsiteY3" fmla="*/ 180764 h 1243612"/>
                  <a:gd name="connsiteX4" fmla="*/ 1073785 w 1243612"/>
                  <a:gd name="connsiteY4" fmla="*/ 446510 h 124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612" h="1243612">
                    <a:moveTo>
                      <a:pt x="1073785" y="446510"/>
                    </a:moveTo>
                    <a:cubicBezTo>
                      <a:pt x="1173618" y="693111"/>
                      <a:pt x="1054640" y="973951"/>
                      <a:pt x="808039" y="1073784"/>
                    </a:cubicBezTo>
                    <a:cubicBezTo>
                      <a:pt x="561439" y="1173618"/>
                      <a:pt x="280598" y="1054640"/>
                      <a:pt x="180765" y="808039"/>
                    </a:cubicBezTo>
                    <a:cubicBezTo>
                      <a:pt x="80931" y="561438"/>
                      <a:pt x="199910" y="280598"/>
                      <a:pt x="446510" y="180764"/>
                    </a:cubicBezTo>
                    <a:cubicBezTo>
                      <a:pt x="693111" y="80931"/>
                      <a:pt x="973951" y="199909"/>
                      <a:pt x="1073785" y="4465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F64D8041-D707-4FC8-AFB9-375C55AB8386}"/>
                  </a:ext>
                </a:extLst>
              </p:cNvPr>
              <p:cNvSpPr/>
              <p:nvPr/>
            </p:nvSpPr>
            <p:spPr>
              <a:xfrm>
                <a:off x="7877812" y="2826672"/>
                <a:ext cx="1063813" cy="1063813"/>
              </a:xfrm>
              <a:custGeom>
                <a:avLst/>
                <a:gdLst>
                  <a:gd name="connsiteX0" fmla="*/ 1069207 w 1063813"/>
                  <a:gd name="connsiteY0" fmla="*/ 534604 h 1063813"/>
                  <a:gd name="connsiteX1" fmla="*/ 534604 w 1063813"/>
                  <a:gd name="connsiteY1" fmla="*/ 1069207 h 1063813"/>
                  <a:gd name="connsiteX2" fmla="*/ 0 w 1063813"/>
                  <a:gd name="connsiteY2" fmla="*/ 534604 h 1063813"/>
                  <a:gd name="connsiteX3" fmla="*/ 534604 w 1063813"/>
                  <a:gd name="connsiteY3" fmla="*/ 0 h 1063813"/>
                  <a:gd name="connsiteX4" fmla="*/ 1069207 w 1063813"/>
                  <a:gd name="connsiteY4" fmla="*/ 534604 h 10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813" h="1063813">
                    <a:moveTo>
                      <a:pt x="1069207" y="534604"/>
                    </a:moveTo>
                    <a:cubicBezTo>
                      <a:pt x="1069207" y="829857"/>
                      <a:pt x="829857" y="1069207"/>
                      <a:pt x="534604" y="1069207"/>
                    </a:cubicBezTo>
                    <a:cubicBezTo>
                      <a:pt x="239351" y="1069207"/>
                      <a:pt x="0" y="829857"/>
                      <a:pt x="0" y="534604"/>
                    </a:cubicBezTo>
                    <a:cubicBezTo>
                      <a:pt x="0" y="239350"/>
                      <a:pt x="239351" y="0"/>
                      <a:pt x="534604" y="0"/>
                    </a:cubicBezTo>
                    <a:cubicBezTo>
                      <a:pt x="829857" y="0"/>
                      <a:pt x="1069207" y="239350"/>
                      <a:pt x="1069207" y="5346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8F99BAB7-7353-448C-A253-5BDA598DBF00}"/>
                  </a:ext>
                </a:extLst>
              </p:cNvPr>
              <p:cNvSpPr/>
              <p:nvPr/>
            </p:nvSpPr>
            <p:spPr>
              <a:xfrm>
                <a:off x="7832475" y="2781620"/>
                <a:ext cx="1153713" cy="1153713"/>
              </a:xfrm>
              <a:custGeom>
                <a:avLst/>
                <a:gdLst>
                  <a:gd name="connsiteX0" fmla="*/ 690284 w 1153713"/>
                  <a:gd name="connsiteY0" fmla="*/ 110736 h 1153712"/>
                  <a:gd name="connsiteX1" fmla="*/ 1048360 w 1153713"/>
                  <a:gd name="connsiteY1" fmla="*/ 690284 h 1153712"/>
                  <a:gd name="connsiteX2" fmla="*/ 468812 w 1153713"/>
                  <a:gd name="connsiteY2" fmla="*/ 1048360 h 1153712"/>
                  <a:gd name="connsiteX3" fmla="*/ 110736 w 1153713"/>
                  <a:gd name="connsiteY3" fmla="*/ 468812 h 1153712"/>
                  <a:gd name="connsiteX4" fmla="*/ 690284 w 1153713"/>
                  <a:gd name="connsiteY4" fmla="*/ 110736 h 115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713" h="1153712">
                    <a:moveTo>
                      <a:pt x="690284" y="110736"/>
                    </a:moveTo>
                    <a:cubicBezTo>
                      <a:pt x="949202" y="171894"/>
                      <a:pt x="1109518" y="431366"/>
                      <a:pt x="1048360" y="690284"/>
                    </a:cubicBezTo>
                    <a:cubicBezTo>
                      <a:pt x="987202" y="949202"/>
                      <a:pt x="727730" y="1109518"/>
                      <a:pt x="468812" y="1048360"/>
                    </a:cubicBezTo>
                    <a:cubicBezTo>
                      <a:pt x="209894" y="987202"/>
                      <a:pt x="49578" y="727729"/>
                      <a:pt x="110736" y="468812"/>
                    </a:cubicBezTo>
                    <a:cubicBezTo>
                      <a:pt x="171894" y="209894"/>
                      <a:pt x="431366" y="49578"/>
                      <a:pt x="690284" y="11073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A13AB92A-2C99-45F5-8A5D-CD29F1C2724A}"/>
                  </a:ext>
                </a:extLst>
              </p:cNvPr>
              <p:cNvSpPr/>
              <p:nvPr/>
            </p:nvSpPr>
            <p:spPr>
              <a:xfrm>
                <a:off x="2743490" y="2690896"/>
                <a:ext cx="6697529" cy="1333512"/>
              </a:xfrm>
              <a:custGeom>
                <a:avLst/>
                <a:gdLst>
                  <a:gd name="connsiteX0" fmla="*/ 5668926 w 6697528"/>
                  <a:gd name="connsiteY0" fmla="*/ 1339682 h 1333512"/>
                  <a:gd name="connsiteX1" fmla="*/ 4999773 w 6697528"/>
                  <a:gd name="connsiteY1" fmla="*/ 681617 h 1333512"/>
                  <a:gd name="connsiteX2" fmla="*/ 4786411 w 6697528"/>
                  <a:gd name="connsiteY2" fmla="*/ 681617 h 1333512"/>
                  <a:gd name="connsiteX3" fmla="*/ 4775174 w 6697528"/>
                  <a:gd name="connsiteY3" fmla="*/ 670379 h 1333512"/>
                  <a:gd name="connsiteX4" fmla="*/ 4128495 w 6697528"/>
                  <a:gd name="connsiteY4" fmla="*/ 23701 h 1333512"/>
                  <a:gd name="connsiteX5" fmla="*/ 3481816 w 6697528"/>
                  <a:gd name="connsiteY5" fmla="*/ 670379 h 1333512"/>
                  <a:gd name="connsiteX6" fmla="*/ 3470579 w 6697528"/>
                  <a:gd name="connsiteY6" fmla="*/ 681617 h 1333512"/>
                  <a:gd name="connsiteX7" fmla="*/ 3257366 w 6697528"/>
                  <a:gd name="connsiteY7" fmla="*/ 681617 h 1333512"/>
                  <a:gd name="connsiteX8" fmla="*/ 2574054 w 6697528"/>
                  <a:gd name="connsiteY8" fmla="*/ 1336611 h 1333512"/>
                  <a:gd name="connsiteX9" fmla="*/ 1919059 w 6697528"/>
                  <a:gd name="connsiteY9" fmla="*/ 681617 h 1333512"/>
                  <a:gd name="connsiteX10" fmla="*/ 1705847 w 6697528"/>
                  <a:gd name="connsiteY10" fmla="*/ 681617 h 1333512"/>
                  <a:gd name="connsiteX11" fmla="*/ 1694610 w 6697528"/>
                  <a:gd name="connsiteY11" fmla="*/ 670679 h 1333512"/>
                  <a:gd name="connsiteX12" fmla="*/ 1694610 w 6697528"/>
                  <a:gd name="connsiteY12" fmla="*/ 670379 h 1333512"/>
                  <a:gd name="connsiteX13" fmla="*/ 1038012 w 6697528"/>
                  <a:gd name="connsiteY13" fmla="*/ 33470 h 1333512"/>
                  <a:gd name="connsiteX14" fmla="*/ 401103 w 6697528"/>
                  <a:gd name="connsiteY14" fmla="*/ 670379 h 1333512"/>
                  <a:gd name="connsiteX15" fmla="*/ 390166 w 6697528"/>
                  <a:gd name="connsiteY15" fmla="*/ 681617 h 1333512"/>
                  <a:gd name="connsiteX16" fmla="*/ 389865 w 6697528"/>
                  <a:gd name="connsiteY16" fmla="*/ 681617 h 1333512"/>
                  <a:gd name="connsiteX17" fmla="*/ 11237 w 6697528"/>
                  <a:gd name="connsiteY17" fmla="*/ 681617 h 1333512"/>
                  <a:gd name="connsiteX18" fmla="*/ 0 w 6697528"/>
                  <a:gd name="connsiteY18" fmla="*/ 670379 h 1333512"/>
                  <a:gd name="connsiteX19" fmla="*/ 11237 w 6697528"/>
                  <a:gd name="connsiteY19" fmla="*/ 659142 h 1333512"/>
                  <a:gd name="connsiteX20" fmla="*/ 378777 w 6697528"/>
                  <a:gd name="connsiteY20" fmla="*/ 659142 h 1333512"/>
                  <a:gd name="connsiteX21" fmla="*/ 1057870 w 6697528"/>
                  <a:gd name="connsiteY21" fmla="*/ 76 h 1333512"/>
                  <a:gd name="connsiteX22" fmla="*/ 1716935 w 6697528"/>
                  <a:gd name="connsiteY22" fmla="*/ 659142 h 1333512"/>
                  <a:gd name="connsiteX23" fmla="*/ 1930297 w 6697528"/>
                  <a:gd name="connsiteY23" fmla="*/ 659142 h 1333512"/>
                  <a:gd name="connsiteX24" fmla="*/ 1941534 w 6697528"/>
                  <a:gd name="connsiteY24" fmla="*/ 670379 h 1333512"/>
                  <a:gd name="connsiteX25" fmla="*/ 2588213 w 6697528"/>
                  <a:gd name="connsiteY25" fmla="*/ 1317058 h 1333512"/>
                  <a:gd name="connsiteX26" fmla="*/ 3234891 w 6697528"/>
                  <a:gd name="connsiteY26" fmla="*/ 670379 h 1333512"/>
                  <a:gd name="connsiteX27" fmla="*/ 3246129 w 6697528"/>
                  <a:gd name="connsiteY27" fmla="*/ 659142 h 1333512"/>
                  <a:gd name="connsiteX28" fmla="*/ 3459491 w 6697528"/>
                  <a:gd name="connsiteY28" fmla="*/ 659142 h 1333512"/>
                  <a:gd name="connsiteX29" fmla="*/ 4138579 w 6697528"/>
                  <a:gd name="connsiteY29" fmla="*/ 76 h 1333512"/>
                  <a:gd name="connsiteX30" fmla="*/ 4797649 w 6697528"/>
                  <a:gd name="connsiteY30" fmla="*/ 659142 h 1333512"/>
                  <a:gd name="connsiteX31" fmla="*/ 5010860 w 6697528"/>
                  <a:gd name="connsiteY31" fmla="*/ 659142 h 1333512"/>
                  <a:gd name="connsiteX32" fmla="*/ 5022098 w 6697528"/>
                  <a:gd name="connsiteY32" fmla="*/ 670379 h 1333512"/>
                  <a:gd name="connsiteX33" fmla="*/ 5659007 w 6697528"/>
                  <a:gd name="connsiteY33" fmla="*/ 1326977 h 1333512"/>
                  <a:gd name="connsiteX34" fmla="*/ 6315605 w 6697528"/>
                  <a:gd name="connsiteY34" fmla="*/ 690067 h 1333512"/>
                  <a:gd name="connsiteX35" fmla="*/ 6315605 w 6697528"/>
                  <a:gd name="connsiteY35" fmla="*/ 670379 h 1333512"/>
                  <a:gd name="connsiteX36" fmla="*/ 6326843 w 6697528"/>
                  <a:gd name="connsiteY36" fmla="*/ 659142 h 1333512"/>
                  <a:gd name="connsiteX37" fmla="*/ 6693783 w 6697528"/>
                  <a:gd name="connsiteY37" fmla="*/ 659142 h 1333512"/>
                  <a:gd name="connsiteX38" fmla="*/ 6705021 w 6697528"/>
                  <a:gd name="connsiteY38" fmla="*/ 670379 h 1333512"/>
                  <a:gd name="connsiteX39" fmla="*/ 6693783 w 6697528"/>
                  <a:gd name="connsiteY39" fmla="*/ 681617 h 1333512"/>
                  <a:gd name="connsiteX40" fmla="*/ 6337930 w 6697528"/>
                  <a:gd name="connsiteY40" fmla="*/ 681617 h 1333512"/>
                  <a:gd name="connsiteX41" fmla="*/ 5668926 w 6697528"/>
                  <a:gd name="connsiteY41" fmla="*/ 1339682 h 133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697528" h="1333512">
                    <a:moveTo>
                      <a:pt x="5668926" y="1339682"/>
                    </a:moveTo>
                    <a:cubicBezTo>
                      <a:pt x="5303844" y="1339248"/>
                      <a:pt x="5006306" y="1046639"/>
                      <a:pt x="4999773" y="681617"/>
                    </a:cubicBezTo>
                    <a:lnTo>
                      <a:pt x="4786411" y="681617"/>
                    </a:lnTo>
                    <a:cubicBezTo>
                      <a:pt x="4780208" y="681617"/>
                      <a:pt x="4775174" y="676582"/>
                      <a:pt x="4775174" y="670379"/>
                    </a:cubicBezTo>
                    <a:cubicBezTo>
                      <a:pt x="4775174" y="313223"/>
                      <a:pt x="4485652" y="23701"/>
                      <a:pt x="4128495" y="23701"/>
                    </a:cubicBezTo>
                    <a:cubicBezTo>
                      <a:pt x="3771338" y="23701"/>
                      <a:pt x="3481816" y="313223"/>
                      <a:pt x="3481816" y="670379"/>
                    </a:cubicBezTo>
                    <a:cubicBezTo>
                      <a:pt x="3481816" y="676582"/>
                      <a:pt x="3476782" y="681617"/>
                      <a:pt x="3470579" y="681617"/>
                    </a:cubicBezTo>
                    <a:lnTo>
                      <a:pt x="3257366" y="681617"/>
                    </a:lnTo>
                    <a:cubicBezTo>
                      <a:pt x="3249545" y="1051179"/>
                      <a:pt x="2943617" y="1344432"/>
                      <a:pt x="2574054" y="1336611"/>
                    </a:cubicBezTo>
                    <a:cubicBezTo>
                      <a:pt x="2215504" y="1329015"/>
                      <a:pt x="1926641" y="1040167"/>
                      <a:pt x="1919059" y="681617"/>
                    </a:cubicBezTo>
                    <a:lnTo>
                      <a:pt x="1705847" y="681617"/>
                    </a:lnTo>
                    <a:cubicBezTo>
                      <a:pt x="1699719" y="681706"/>
                      <a:pt x="1694700" y="676807"/>
                      <a:pt x="1694610" y="670679"/>
                    </a:cubicBezTo>
                    <a:cubicBezTo>
                      <a:pt x="1694610" y="670574"/>
                      <a:pt x="1694610" y="670484"/>
                      <a:pt x="1694610" y="670379"/>
                    </a:cubicBezTo>
                    <a:cubicBezTo>
                      <a:pt x="1689171" y="313193"/>
                      <a:pt x="1395199" y="28034"/>
                      <a:pt x="1038012" y="33470"/>
                    </a:cubicBezTo>
                    <a:cubicBezTo>
                      <a:pt x="688484" y="38790"/>
                      <a:pt x="406423" y="320849"/>
                      <a:pt x="401103" y="670379"/>
                    </a:cubicBezTo>
                    <a:cubicBezTo>
                      <a:pt x="401186" y="676507"/>
                      <a:pt x="396290" y="681527"/>
                      <a:pt x="390166" y="681617"/>
                    </a:cubicBezTo>
                    <a:cubicBezTo>
                      <a:pt x="390066" y="681617"/>
                      <a:pt x="389965" y="681617"/>
                      <a:pt x="389865" y="681617"/>
                    </a:cubicBezTo>
                    <a:lnTo>
                      <a:pt x="11237" y="681617"/>
                    </a:lnTo>
                    <a:cubicBezTo>
                      <a:pt x="5031" y="681617"/>
                      <a:pt x="0" y="676582"/>
                      <a:pt x="0" y="670379"/>
                    </a:cubicBezTo>
                    <a:cubicBezTo>
                      <a:pt x="0" y="664176"/>
                      <a:pt x="5031" y="659142"/>
                      <a:pt x="11237" y="659142"/>
                    </a:cubicBezTo>
                    <a:lnTo>
                      <a:pt x="378777" y="659142"/>
                    </a:lnTo>
                    <a:cubicBezTo>
                      <a:pt x="384308" y="289624"/>
                      <a:pt x="688347" y="-5454"/>
                      <a:pt x="1057870" y="76"/>
                    </a:cubicBezTo>
                    <a:cubicBezTo>
                      <a:pt x="1419592" y="5488"/>
                      <a:pt x="1711526" y="297415"/>
                      <a:pt x="1716935" y="659142"/>
                    </a:cubicBezTo>
                    <a:lnTo>
                      <a:pt x="1930297" y="659142"/>
                    </a:lnTo>
                    <a:cubicBezTo>
                      <a:pt x="1936470" y="659217"/>
                      <a:pt x="1941459" y="664206"/>
                      <a:pt x="1941534" y="670379"/>
                    </a:cubicBezTo>
                    <a:cubicBezTo>
                      <a:pt x="1941534" y="1027536"/>
                      <a:pt x="2231056" y="1317058"/>
                      <a:pt x="2588213" y="1317058"/>
                    </a:cubicBezTo>
                    <a:cubicBezTo>
                      <a:pt x="2945369" y="1317058"/>
                      <a:pt x="3234891" y="1027536"/>
                      <a:pt x="3234891" y="670379"/>
                    </a:cubicBezTo>
                    <a:cubicBezTo>
                      <a:pt x="3234966" y="664206"/>
                      <a:pt x="3239956" y="659217"/>
                      <a:pt x="3246129" y="659142"/>
                    </a:cubicBezTo>
                    <a:lnTo>
                      <a:pt x="3459491" y="659142"/>
                    </a:lnTo>
                    <a:cubicBezTo>
                      <a:pt x="3465020" y="289624"/>
                      <a:pt x="3769061" y="-5454"/>
                      <a:pt x="4138579" y="76"/>
                    </a:cubicBezTo>
                    <a:cubicBezTo>
                      <a:pt x="4500305" y="5488"/>
                      <a:pt x="4792239" y="297415"/>
                      <a:pt x="4797649" y="659142"/>
                    </a:cubicBezTo>
                    <a:lnTo>
                      <a:pt x="5010860" y="659142"/>
                    </a:lnTo>
                    <a:cubicBezTo>
                      <a:pt x="5017063" y="659142"/>
                      <a:pt x="5022098" y="664176"/>
                      <a:pt x="5022098" y="670379"/>
                    </a:cubicBezTo>
                    <a:cubicBezTo>
                      <a:pt x="5016659" y="1027566"/>
                      <a:pt x="5301821" y="1321538"/>
                      <a:pt x="5659007" y="1326977"/>
                    </a:cubicBezTo>
                    <a:cubicBezTo>
                      <a:pt x="6016194" y="1332416"/>
                      <a:pt x="6310166" y="1047254"/>
                      <a:pt x="6315605" y="690067"/>
                    </a:cubicBezTo>
                    <a:cubicBezTo>
                      <a:pt x="6315710" y="683505"/>
                      <a:pt x="6315710" y="676942"/>
                      <a:pt x="6315605" y="670379"/>
                    </a:cubicBezTo>
                    <a:cubicBezTo>
                      <a:pt x="6315605" y="664176"/>
                      <a:pt x="6320640" y="659142"/>
                      <a:pt x="6326843" y="659142"/>
                    </a:cubicBezTo>
                    <a:lnTo>
                      <a:pt x="6693783" y="659142"/>
                    </a:lnTo>
                    <a:cubicBezTo>
                      <a:pt x="6699986" y="659142"/>
                      <a:pt x="6705021" y="664176"/>
                      <a:pt x="6705021" y="670379"/>
                    </a:cubicBezTo>
                    <a:cubicBezTo>
                      <a:pt x="6705021" y="676582"/>
                      <a:pt x="6699986" y="681617"/>
                      <a:pt x="6693783" y="681617"/>
                    </a:cubicBezTo>
                    <a:lnTo>
                      <a:pt x="6337930" y="681617"/>
                    </a:lnTo>
                    <a:cubicBezTo>
                      <a:pt x="6331487" y="1046609"/>
                      <a:pt x="6033979" y="1339248"/>
                      <a:pt x="5668926" y="133968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64A1BAB3-E371-4EE3-A6C1-D553EC3940F0}"/>
                  </a:ext>
                </a:extLst>
              </p:cNvPr>
              <p:cNvSpPr/>
              <p:nvPr/>
            </p:nvSpPr>
            <p:spPr>
              <a:xfrm>
                <a:off x="9393521" y="3319023"/>
                <a:ext cx="74916" cy="74916"/>
              </a:xfrm>
              <a:custGeom>
                <a:avLst/>
                <a:gdLst>
                  <a:gd name="connsiteX0" fmla="*/ 42253 w 74916"/>
                  <a:gd name="connsiteY0" fmla="*/ 0 h 74916"/>
                  <a:gd name="connsiteX1" fmla="*/ 84506 w 74916"/>
                  <a:gd name="connsiteY1" fmla="*/ 42253 h 74916"/>
                  <a:gd name="connsiteX2" fmla="*/ 42253 w 74916"/>
                  <a:gd name="connsiteY2" fmla="*/ 84506 h 74916"/>
                  <a:gd name="connsiteX3" fmla="*/ 0 w 74916"/>
                  <a:gd name="connsiteY3" fmla="*/ 42253 h 74916"/>
                  <a:gd name="connsiteX4" fmla="*/ 42253 w 74916"/>
                  <a:gd name="connsiteY4" fmla="*/ 0 h 7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16" h="74916">
                    <a:moveTo>
                      <a:pt x="42253" y="0"/>
                    </a:moveTo>
                    <a:cubicBezTo>
                      <a:pt x="65582" y="0"/>
                      <a:pt x="84506" y="18924"/>
                      <a:pt x="84506" y="42253"/>
                    </a:cubicBezTo>
                    <a:cubicBezTo>
                      <a:pt x="84506" y="65582"/>
                      <a:pt x="65582" y="84506"/>
                      <a:pt x="42253" y="84506"/>
                    </a:cubicBezTo>
                    <a:cubicBezTo>
                      <a:pt x="18924" y="84506"/>
                      <a:pt x="0" y="65582"/>
                      <a:pt x="0" y="42253"/>
                    </a:cubicBezTo>
                    <a:cubicBezTo>
                      <a:pt x="0" y="18924"/>
                      <a:pt x="18924" y="0"/>
                      <a:pt x="422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8D8007D5-826D-4BBD-8E89-D2764B930E87}"/>
                  </a:ext>
                </a:extLst>
              </p:cNvPr>
              <p:cNvSpPr/>
              <p:nvPr/>
            </p:nvSpPr>
            <p:spPr>
              <a:xfrm>
                <a:off x="2713973" y="3319023"/>
                <a:ext cx="74916" cy="74916"/>
              </a:xfrm>
              <a:custGeom>
                <a:avLst/>
                <a:gdLst>
                  <a:gd name="connsiteX0" fmla="*/ 42253 w 74916"/>
                  <a:gd name="connsiteY0" fmla="*/ 0 h 74916"/>
                  <a:gd name="connsiteX1" fmla="*/ 0 w 74916"/>
                  <a:gd name="connsiteY1" fmla="*/ 42253 h 74916"/>
                  <a:gd name="connsiteX2" fmla="*/ 42253 w 74916"/>
                  <a:gd name="connsiteY2" fmla="*/ 84506 h 74916"/>
                  <a:gd name="connsiteX3" fmla="*/ 84506 w 74916"/>
                  <a:gd name="connsiteY3" fmla="*/ 42253 h 74916"/>
                  <a:gd name="connsiteX4" fmla="*/ 42253 w 74916"/>
                  <a:gd name="connsiteY4" fmla="*/ 0 h 7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16" h="74916">
                    <a:moveTo>
                      <a:pt x="42253" y="0"/>
                    </a:moveTo>
                    <a:cubicBezTo>
                      <a:pt x="18918" y="0"/>
                      <a:pt x="0" y="18924"/>
                      <a:pt x="0" y="42253"/>
                    </a:cubicBezTo>
                    <a:cubicBezTo>
                      <a:pt x="0" y="65582"/>
                      <a:pt x="18918" y="84506"/>
                      <a:pt x="42253" y="84506"/>
                    </a:cubicBezTo>
                    <a:cubicBezTo>
                      <a:pt x="65588" y="84506"/>
                      <a:pt x="84506" y="65582"/>
                      <a:pt x="84506" y="42253"/>
                    </a:cubicBezTo>
                    <a:cubicBezTo>
                      <a:pt x="84506" y="18924"/>
                      <a:pt x="65588" y="0"/>
                      <a:pt x="422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9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241E099D-A63B-4B62-A60C-3A6BAF77BF46}"/>
                </a:ext>
              </a:extLst>
            </p:cNvPr>
            <p:cNvSpPr txBox="1"/>
            <p:nvPr/>
          </p:nvSpPr>
          <p:spPr>
            <a:xfrm>
              <a:off x="2099211" y="4312489"/>
              <a:ext cx="1782285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B317B7CB-0EDF-4611-A35D-09E5E88D38B0}"/>
                </a:ext>
              </a:extLst>
            </p:cNvPr>
            <p:cNvSpPr txBox="1"/>
            <p:nvPr/>
          </p:nvSpPr>
          <p:spPr>
            <a:xfrm>
              <a:off x="6242919" y="4312489"/>
              <a:ext cx="1782285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3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8FC966D2-8105-4F5C-ABDA-5E05A9EC9977}"/>
                </a:ext>
              </a:extLst>
            </p:cNvPr>
            <p:cNvSpPr txBox="1"/>
            <p:nvPr/>
          </p:nvSpPr>
          <p:spPr>
            <a:xfrm>
              <a:off x="4151576" y="1827185"/>
              <a:ext cx="1782285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9B65A2FE-80D6-4F26-B8D0-FDE039AAEB05}"/>
                </a:ext>
              </a:extLst>
            </p:cNvPr>
            <p:cNvSpPr txBox="1"/>
            <p:nvPr/>
          </p:nvSpPr>
          <p:spPr>
            <a:xfrm>
              <a:off x="8295284" y="1827185"/>
              <a:ext cx="1782285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pic>
          <p:nvPicPr>
            <p:cNvPr id="497" name="Picture 8" descr="Support icon">
              <a:extLst>
                <a:ext uri="{FF2B5EF4-FFF2-40B4-BE49-F238E27FC236}">
                  <a16:creationId xmlns:a16="http://schemas.microsoft.com/office/drawing/2014/main" id="{3C933342-2E3C-4738-A3D4-1208CAD06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33" y="3098881"/>
              <a:ext cx="506543" cy="506543"/>
            </a:xfrm>
            <a:prstGeom prst="rect">
              <a:avLst/>
            </a:prstGeom>
            <a:noFill/>
          </p:spPr>
        </p:pic>
        <p:pic>
          <p:nvPicPr>
            <p:cNvPr id="499" name="Picture 4" descr="Maintenance PNG Pic | PNG All">
              <a:extLst>
                <a:ext uri="{FF2B5EF4-FFF2-40B4-BE49-F238E27FC236}">
                  <a16:creationId xmlns:a16="http://schemas.microsoft.com/office/drawing/2014/main" id="{D9A88EBA-E0E5-4D7C-A9CF-8C37DC57C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217" y="3052014"/>
              <a:ext cx="544171" cy="54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6" descr="Customer Service Icon Png , Transparent Cartoon - Jing.fm">
              <a:extLst>
                <a:ext uri="{FF2B5EF4-FFF2-40B4-BE49-F238E27FC236}">
                  <a16:creationId xmlns:a16="http://schemas.microsoft.com/office/drawing/2014/main" id="{336C5387-9B7D-4BE6-BB5D-BCD7A19CD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209" y="3136424"/>
              <a:ext cx="562121" cy="44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" name="Picture 2" descr="Settings Tools Work Service Repair Maintenance Wrench Svg Png Icon Free  Download (#483853) - OnlineWebFonts.COM">
              <a:extLst>
                <a:ext uri="{FF2B5EF4-FFF2-40B4-BE49-F238E27FC236}">
                  <a16:creationId xmlns:a16="http://schemas.microsoft.com/office/drawing/2014/main" id="{EE20F657-2977-4F37-B611-E75B79858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135" y="3035721"/>
              <a:ext cx="509072" cy="5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710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889E030-5A28-4019-85CC-0AC2549247DE}"/>
              </a:ext>
            </a:extLst>
          </p:cNvPr>
          <p:cNvGrpSpPr/>
          <p:nvPr/>
        </p:nvGrpSpPr>
        <p:grpSpPr>
          <a:xfrm>
            <a:off x="0" y="3349152"/>
            <a:ext cx="12192000" cy="3508848"/>
            <a:chOff x="4142670" y="4897755"/>
            <a:chExt cx="3892087" cy="112014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577C2F-C7EE-42DD-A8E8-3069145DD35E}"/>
                </a:ext>
              </a:extLst>
            </p:cNvPr>
            <p:cNvSpPr/>
            <p:nvPr/>
          </p:nvSpPr>
          <p:spPr>
            <a:xfrm>
              <a:off x="4142670" y="5063490"/>
              <a:ext cx="3891915" cy="954405"/>
            </a:xfrm>
            <a:custGeom>
              <a:avLst/>
              <a:gdLst>
                <a:gd name="connsiteX0" fmla="*/ 0 w 3891915"/>
                <a:gd name="connsiteY0" fmla="*/ 77838 h 954405"/>
                <a:gd name="connsiteX1" fmla="*/ 1550823 w 3891915"/>
                <a:gd name="connsiteY1" fmla="*/ 684314 h 954405"/>
                <a:gd name="connsiteX2" fmla="*/ 3895344 w 3891915"/>
                <a:gd name="connsiteY2" fmla="*/ 0 h 954405"/>
                <a:gd name="connsiteX3" fmla="*/ 3895344 w 3891915"/>
                <a:gd name="connsiteY3" fmla="*/ 958634 h 954405"/>
                <a:gd name="connsiteX4" fmla="*/ 0 w 3891915"/>
                <a:gd name="connsiteY4" fmla="*/ 958634 h 9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915" h="954405">
                  <a:moveTo>
                    <a:pt x="0" y="77838"/>
                  </a:moveTo>
                  <a:cubicBezTo>
                    <a:pt x="0" y="77838"/>
                    <a:pt x="691515" y="814273"/>
                    <a:pt x="1550823" y="684314"/>
                  </a:cubicBezTo>
                  <a:cubicBezTo>
                    <a:pt x="2410130" y="554355"/>
                    <a:pt x="3895344" y="0"/>
                    <a:pt x="3895344" y="0"/>
                  </a:cubicBezTo>
                  <a:lnTo>
                    <a:pt x="3895344" y="958634"/>
                  </a:lnTo>
                  <a:lnTo>
                    <a:pt x="0" y="958634"/>
                  </a:lnTo>
                  <a:close/>
                </a:path>
              </a:pathLst>
            </a:custGeom>
            <a:solidFill>
              <a:srgbClr val="241E1C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6B7FEB-2B31-4B79-8772-C7454EE8F3F1}"/>
                </a:ext>
              </a:extLst>
            </p:cNvPr>
            <p:cNvSpPr/>
            <p:nvPr/>
          </p:nvSpPr>
          <p:spPr>
            <a:xfrm>
              <a:off x="4142670" y="4897755"/>
              <a:ext cx="3891915" cy="1080135"/>
            </a:xfrm>
            <a:custGeom>
              <a:avLst/>
              <a:gdLst>
                <a:gd name="connsiteX0" fmla="*/ 0 w 3891915"/>
                <a:gd name="connsiteY0" fmla="*/ 243573 h 1080135"/>
                <a:gd name="connsiteX1" fmla="*/ 1462869 w 3891915"/>
                <a:gd name="connsiteY1" fmla="*/ 1080135 h 1080135"/>
                <a:gd name="connsiteX2" fmla="*/ 3895344 w 3891915"/>
                <a:gd name="connsiteY2" fmla="*/ 326669 h 1080135"/>
                <a:gd name="connsiteX3" fmla="*/ 3895344 w 3891915"/>
                <a:gd name="connsiteY3" fmla="*/ 0 h 1080135"/>
                <a:gd name="connsiteX4" fmla="*/ 1136085 w 3891915"/>
                <a:gd name="connsiteY4" fmla="*/ 703460 h 1080135"/>
                <a:gd name="connsiteX5" fmla="*/ 0 w 3891915"/>
                <a:gd name="connsiteY5" fmla="*/ 243573 h 10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1915" h="1080135">
                  <a:moveTo>
                    <a:pt x="0" y="243573"/>
                  </a:moveTo>
                  <a:cubicBezTo>
                    <a:pt x="94240" y="365760"/>
                    <a:pt x="587445" y="1119055"/>
                    <a:pt x="1462869" y="1080135"/>
                  </a:cubicBezTo>
                  <a:cubicBezTo>
                    <a:pt x="2338292" y="1041216"/>
                    <a:pt x="3418827" y="382048"/>
                    <a:pt x="3895344" y="326669"/>
                  </a:cubicBezTo>
                  <a:lnTo>
                    <a:pt x="3895344" y="0"/>
                  </a:lnTo>
                  <a:cubicBezTo>
                    <a:pt x="3040894" y="60408"/>
                    <a:pt x="1899780" y="751637"/>
                    <a:pt x="1136085" y="703460"/>
                  </a:cubicBezTo>
                  <a:cubicBezTo>
                    <a:pt x="520865" y="664654"/>
                    <a:pt x="99727" y="332213"/>
                    <a:pt x="0" y="243573"/>
                  </a:cubicBezTo>
                  <a:close/>
                </a:path>
              </a:pathLst>
            </a:custGeom>
            <a:solidFill>
              <a:schemeClr val="accent2"/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BFDFA0-157D-4891-A056-BC717F696705}"/>
                </a:ext>
              </a:extLst>
            </p:cNvPr>
            <p:cNvSpPr/>
            <p:nvPr/>
          </p:nvSpPr>
          <p:spPr>
            <a:xfrm>
              <a:off x="4142842" y="4897755"/>
              <a:ext cx="3891915" cy="891540"/>
            </a:xfrm>
            <a:custGeom>
              <a:avLst/>
              <a:gdLst>
                <a:gd name="connsiteX0" fmla="*/ 1513104 w 3891915"/>
                <a:gd name="connsiteY0" fmla="*/ 858736 h 891540"/>
                <a:gd name="connsiteX1" fmla="*/ 3895173 w 3891915"/>
                <a:gd name="connsiteY1" fmla="*/ 0 h 891540"/>
                <a:gd name="connsiteX2" fmla="*/ 1135914 w 3891915"/>
                <a:gd name="connsiteY2" fmla="*/ 703460 h 891540"/>
                <a:gd name="connsiteX3" fmla="*/ 0 w 3891915"/>
                <a:gd name="connsiteY3" fmla="*/ 243573 h 891540"/>
                <a:gd name="connsiteX4" fmla="*/ 15716 w 3891915"/>
                <a:gd name="connsiteY4" fmla="*/ 264547 h 891540"/>
                <a:gd name="connsiteX5" fmla="*/ 1513104 w 3891915"/>
                <a:gd name="connsiteY5" fmla="*/ 858736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1915" h="891540">
                  <a:moveTo>
                    <a:pt x="1513104" y="858736"/>
                  </a:moveTo>
                  <a:cubicBezTo>
                    <a:pt x="2443448" y="648024"/>
                    <a:pt x="2498370" y="386391"/>
                    <a:pt x="3895173" y="0"/>
                  </a:cubicBezTo>
                  <a:cubicBezTo>
                    <a:pt x="3040723" y="60408"/>
                    <a:pt x="1899609" y="751637"/>
                    <a:pt x="1135914" y="703460"/>
                  </a:cubicBezTo>
                  <a:cubicBezTo>
                    <a:pt x="520865" y="664654"/>
                    <a:pt x="99727" y="331985"/>
                    <a:pt x="0" y="243573"/>
                  </a:cubicBezTo>
                  <a:cubicBezTo>
                    <a:pt x="4401" y="249288"/>
                    <a:pt x="9658" y="256261"/>
                    <a:pt x="15716" y="264547"/>
                  </a:cubicBezTo>
                  <a:cubicBezTo>
                    <a:pt x="114129" y="391706"/>
                    <a:pt x="671113" y="1049331"/>
                    <a:pt x="1513104" y="85873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7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38AA77-7EF3-4400-8868-FE155B9448A8}"/>
              </a:ext>
            </a:extLst>
          </p:cNvPr>
          <p:cNvGrpSpPr/>
          <p:nvPr/>
        </p:nvGrpSpPr>
        <p:grpSpPr>
          <a:xfrm>
            <a:off x="2838689" y="1751891"/>
            <a:ext cx="6514623" cy="1200329"/>
            <a:chOff x="2049707" y="1895954"/>
            <a:chExt cx="6514623" cy="1200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C61017-D6B3-4167-9BC7-C2D3361B7172}"/>
                </a:ext>
              </a:extLst>
            </p:cNvPr>
            <p:cNvSpPr txBox="1"/>
            <p:nvPr/>
          </p:nvSpPr>
          <p:spPr>
            <a:xfrm>
              <a:off x="2974640" y="1895954"/>
              <a:ext cx="55896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latin typeface="Georgia" panose="02040502050405020303" pitchFamily="18" charset="0"/>
                </a:rPr>
                <a:t>Thank you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E7F08DD-F34A-40BC-B017-D71D65D53B90}"/>
                </a:ext>
              </a:extLst>
            </p:cNvPr>
            <p:cNvGrpSpPr/>
            <p:nvPr/>
          </p:nvGrpSpPr>
          <p:grpSpPr>
            <a:xfrm>
              <a:off x="2049707" y="1999507"/>
              <a:ext cx="1135974" cy="1080189"/>
              <a:chOff x="5181600" y="791570"/>
              <a:chExt cx="1528549" cy="145348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FA9FC9C-6AF7-4F35-9686-EFAD349620F6}"/>
                  </a:ext>
                </a:extLst>
              </p:cNvPr>
              <p:cNvSpPr/>
              <p:nvPr/>
            </p:nvSpPr>
            <p:spPr>
              <a:xfrm>
                <a:off x="5181600" y="791570"/>
                <a:ext cx="914400" cy="914400"/>
              </a:xfrm>
              <a:prstGeom prst="ellipse">
                <a:avLst/>
              </a:prstGeom>
              <a:solidFill>
                <a:schemeClr val="accent4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6457878-2DEA-43FB-ADB4-83D55BE1966C}"/>
                  </a:ext>
                </a:extLst>
              </p:cNvPr>
              <p:cNvSpPr/>
              <p:nvPr/>
            </p:nvSpPr>
            <p:spPr>
              <a:xfrm>
                <a:off x="5795749" y="791570"/>
                <a:ext cx="914400" cy="914400"/>
              </a:xfrm>
              <a:prstGeom prst="ellipse">
                <a:avLst/>
              </a:prstGeom>
              <a:solidFill>
                <a:schemeClr val="accent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61A8772-804C-4037-B8B4-DD8F1843FD8E}"/>
                  </a:ext>
                </a:extLst>
              </p:cNvPr>
              <p:cNvSpPr/>
              <p:nvPr/>
            </p:nvSpPr>
            <p:spPr>
              <a:xfrm>
                <a:off x="5488675" y="1330656"/>
                <a:ext cx="914400" cy="914400"/>
              </a:xfrm>
              <a:prstGeom prst="ellipse">
                <a:avLst/>
              </a:prstGeom>
              <a:solidFill>
                <a:schemeClr val="accent5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84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About us presentation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20CE7A-21F1-4972-B0E3-C41A0458A44A}"/>
              </a:ext>
            </a:extLst>
          </p:cNvPr>
          <p:cNvGrpSpPr/>
          <p:nvPr/>
        </p:nvGrpSpPr>
        <p:grpSpPr>
          <a:xfrm>
            <a:off x="457288" y="1532347"/>
            <a:ext cx="11277425" cy="4680812"/>
            <a:chOff x="715564" y="1532347"/>
            <a:chExt cx="11277425" cy="468081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86634AD5-D5CA-4423-A932-C33745274807}"/>
                </a:ext>
              </a:extLst>
            </p:cNvPr>
            <p:cNvSpPr/>
            <p:nvPr/>
          </p:nvSpPr>
          <p:spPr>
            <a:xfrm>
              <a:off x="715564" y="1532347"/>
              <a:ext cx="5429742" cy="4680812"/>
            </a:xfrm>
            <a:prstGeom prst="hexagon">
              <a:avLst/>
            </a:prstGeom>
            <a:blipFill>
              <a:blip r:embed="rId2">
                <a:grayscl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5C0B309C-8F9E-462C-818E-A548C26425E5}"/>
                </a:ext>
              </a:extLst>
            </p:cNvPr>
            <p:cNvSpPr/>
            <p:nvPr/>
          </p:nvSpPr>
          <p:spPr>
            <a:xfrm>
              <a:off x="1300511" y="2036611"/>
              <a:ext cx="4259848" cy="3672283"/>
            </a:xfrm>
            <a:prstGeom prst="hexagon">
              <a:avLst/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8AD9A6-9177-4287-B359-310F9955CF43}"/>
                </a:ext>
              </a:extLst>
            </p:cNvPr>
            <p:cNvSpPr txBox="1"/>
            <p:nvPr/>
          </p:nvSpPr>
          <p:spPr>
            <a:xfrm>
              <a:off x="6470398" y="2681225"/>
              <a:ext cx="5522591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Georgia Pro Light" panose="02040302050405020303" pitchFamily="18" charset="0"/>
                </a:rPr>
                <a:t>This slide is an editable slide with all your needs.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Georgia Pro Light" panose="02040302050405020303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Georgia Pro Light" panose="02040302050405020303" pitchFamily="18" charset="0"/>
                </a:rPr>
                <a:t>Adapt it with your needs and it will capture all the audience attention.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Georgia Pro Light" panose="02040302050405020303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Georgia Pro Light" panose="02040302050405020303" pitchFamily="18" charset="0"/>
                </a:rPr>
                <a:t>Capture your audience attention 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Georgia Pro Light" panose="02040302050405020303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Georgia Pro Light" panose="02040302050405020303" pitchFamily="18" charset="0"/>
                </a:rPr>
                <a:t>Download this awesome creatives and bring your presentation to life , with our creativity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3BA168-254F-4B94-9675-278DB155A604}"/>
                </a:ext>
              </a:extLst>
            </p:cNvPr>
            <p:cNvSpPr txBox="1"/>
            <p:nvPr/>
          </p:nvSpPr>
          <p:spPr>
            <a:xfrm>
              <a:off x="6470398" y="2292517"/>
              <a:ext cx="552259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US" sz="1600" b="1" dirty="0">
                  <a:latin typeface="Georgia" panose="02040502050405020303" pitchFamily="18" charset="0"/>
                </a:rPr>
                <a:t>Caption</a:t>
              </a:r>
            </a:p>
          </p:txBody>
        </p:sp>
        <p:pic>
          <p:nvPicPr>
            <p:cNvPr id="49" name="Graphic 48" descr="City">
              <a:extLst>
                <a:ext uri="{FF2B5EF4-FFF2-40B4-BE49-F238E27FC236}">
                  <a16:creationId xmlns:a16="http://schemas.microsoft.com/office/drawing/2014/main" id="{D9DF439C-8AF2-47E8-9AFE-B430E3DD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3235" y="333202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26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presentation</a:t>
            </a:r>
          </a:p>
        </p:txBody>
      </p: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02D81A77-F691-4D31-B686-0DBB4322F03E}"/>
              </a:ext>
            </a:extLst>
          </p:cNvPr>
          <p:cNvGrpSpPr/>
          <p:nvPr/>
        </p:nvGrpSpPr>
        <p:grpSpPr>
          <a:xfrm>
            <a:off x="1706832" y="1196937"/>
            <a:ext cx="8778336" cy="5190047"/>
            <a:chOff x="1706832" y="1196937"/>
            <a:chExt cx="8778336" cy="5190047"/>
          </a:xfrm>
        </p:grpSpPr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E777F065-4C71-4F11-8986-0BC4A2D4DF2A}"/>
                </a:ext>
              </a:extLst>
            </p:cNvPr>
            <p:cNvGrpSpPr/>
            <p:nvPr/>
          </p:nvGrpSpPr>
          <p:grpSpPr>
            <a:xfrm>
              <a:off x="1706832" y="1196937"/>
              <a:ext cx="8778336" cy="4464126"/>
              <a:chOff x="2746458" y="1768697"/>
              <a:chExt cx="6410325" cy="3259900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946F472-C7D1-40A6-AE03-4A7A04EAC5DA}"/>
                  </a:ext>
                </a:extLst>
              </p:cNvPr>
              <p:cNvSpPr/>
              <p:nvPr/>
            </p:nvSpPr>
            <p:spPr>
              <a:xfrm>
                <a:off x="2746458" y="1768697"/>
                <a:ext cx="6410325" cy="2886075"/>
              </a:xfrm>
              <a:custGeom>
                <a:avLst/>
                <a:gdLst>
                  <a:gd name="connsiteX0" fmla="*/ 6418973 w 6410325"/>
                  <a:gd name="connsiteY0" fmla="*/ 0 h 2886075"/>
                  <a:gd name="connsiteX1" fmla="*/ 6102838 w 6410325"/>
                  <a:gd name="connsiteY1" fmla="*/ 265652 h 2886075"/>
                  <a:gd name="connsiteX2" fmla="*/ 6240475 w 6410325"/>
                  <a:gd name="connsiteY2" fmla="*/ 275177 h 2886075"/>
                  <a:gd name="connsiteX3" fmla="*/ 4592650 w 6410325"/>
                  <a:gd name="connsiteY3" fmla="*/ 1995106 h 2886075"/>
                  <a:gd name="connsiteX4" fmla="*/ 2603449 w 6410325"/>
                  <a:gd name="connsiteY4" fmla="*/ 2713291 h 2886075"/>
                  <a:gd name="connsiteX5" fmla="*/ 246963 w 6410325"/>
                  <a:gd name="connsiteY5" fmla="*/ 2750439 h 2886075"/>
                  <a:gd name="connsiteX6" fmla="*/ 110746 w 6410325"/>
                  <a:gd name="connsiteY6" fmla="*/ 2640397 h 2886075"/>
                  <a:gd name="connsiteX7" fmla="*/ 704 w 6410325"/>
                  <a:gd name="connsiteY7" fmla="*/ 2776614 h 2886075"/>
                  <a:gd name="connsiteX8" fmla="*/ 136921 w 6410325"/>
                  <a:gd name="connsiteY8" fmla="*/ 2886656 h 2886075"/>
                  <a:gd name="connsiteX9" fmla="*/ 235914 w 6410325"/>
                  <a:gd name="connsiteY9" fmla="*/ 2816162 h 2886075"/>
                  <a:gd name="connsiteX10" fmla="*/ 1295952 w 6410325"/>
                  <a:gd name="connsiteY10" fmla="*/ 2889409 h 2886075"/>
                  <a:gd name="connsiteX11" fmla="*/ 2612307 w 6410325"/>
                  <a:gd name="connsiteY11" fmla="*/ 2779586 h 2886075"/>
                  <a:gd name="connsiteX12" fmla="*/ 4625892 w 6410325"/>
                  <a:gd name="connsiteY12" fmla="*/ 2053019 h 2886075"/>
                  <a:gd name="connsiteX13" fmla="*/ 6300197 w 6410325"/>
                  <a:gd name="connsiteY13" fmla="*/ 305657 h 2886075"/>
                  <a:gd name="connsiteX14" fmla="*/ 6388969 w 6410325"/>
                  <a:gd name="connsiteY14" fmla="*/ 411861 h 2886075"/>
                  <a:gd name="connsiteX15" fmla="*/ 123615 w 6410325"/>
                  <a:gd name="connsiteY15" fmla="*/ 2820924 h 2886075"/>
                  <a:gd name="connsiteX16" fmla="*/ 66465 w 6410325"/>
                  <a:gd name="connsiteY16" fmla="*/ 2763774 h 2886075"/>
                  <a:gd name="connsiteX17" fmla="*/ 123615 w 6410325"/>
                  <a:gd name="connsiteY17" fmla="*/ 2706624 h 2886075"/>
                  <a:gd name="connsiteX18" fmla="*/ 180765 w 6410325"/>
                  <a:gd name="connsiteY18" fmla="*/ 2763774 h 2886075"/>
                  <a:gd name="connsiteX19" fmla="*/ 123615 w 6410325"/>
                  <a:gd name="connsiteY19" fmla="*/ 2820924 h 288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10325" h="2886075">
                    <a:moveTo>
                      <a:pt x="6418973" y="0"/>
                    </a:moveTo>
                    <a:lnTo>
                      <a:pt x="6102838" y="265652"/>
                    </a:lnTo>
                    <a:lnTo>
                      <a:pt x="6240475" y="275177"/>
                    </a:lnTo>
                    <a:cubicBezTo>
                      <a:pt x="5841949" y="995553"/>
                      <a:pt x="5287975" y="1574006"/>
                      <a:pt x="4592650" y="1995106"/>
                    </a:cubicBezTo>
                    <a:cubicBezTo>
                      <a:pt x="4020007" y="2341721"/>
                      <a:pt x="3350780" y="2583371"/>
                      <a:pt x="2603449" y="2713291"/>
                    </a:cubicBezTo>
                    <a:cubicBezTo>
                      <a:pt x="1359579" y="2929604"/>
                      <a:pt x="307161" y="2760916"/>
                      <a:pt x="246963" y="2750439"/>
                    </a:cubicBezTo>
                    <a:cubicBezTo>
                      <a:pt x="239734" y="2682440"/>
                      <a:pt x="178745" y="2633167"/>
                      <a:pt x="110746" y="2640397"/>
                    </a:cubicBezTo>
                    <a:cubicBezTo>
                      <a:pt x="42738" y="2647626"/>
                      <a:pt x="-6525" y="2708615"/>
                      <a:pt x="704" y="2776614"/>
                    </a:cubicBezTo>
                    <a:cubicBezTo>
                      <a:pt x="7934" y="2844622"/>
                      <a:pt x="68922" y="2893886"/>
                      <a:pt x="136921" y="2886656"/>
                    </a:cubicBezTo>
                    <a:cubicBezTo>
                      <a:pt x="179974" y="2882084"/>
                      <a:pt x="217512" y="2855347"/>
                      <a:pt x="235914" y="2816162"/>
                    </a:cubicBezTo>
                    <a:cubicBezTo>
                      <a:pt x="276586" y="2822924"/>
                      <a:pt x="691686" y="2889409"/>
                      <a:pt x="1295952" y="2889409"/>
                    </a:cubicBezTo>
                    <a:cubicBezTo>
                      <a:pt x="1737064" y="2890323"/>
                      <a:pt x="2177443" y="2853576"/>
                      <a:pt x="2612307" y="2779586"/>
                    </a:cubicBezTo>
                    <a:cubicBezTo>
                      <a:pt x="3368592" y="2648426"/>
                      <a:pt x="4045629" y="2403920"/>
                      <a:pt x="4625892" y="2053019"/>
                    </a:cubicBezTo>
                    <a:cubicBezTo>
                      <a:pt x="5332742" y="1625346"/>
                      <a:pt x="5895765" y="1037654"/>
                      <a:pt x="6300197" y="305657"/>
                    </a:cubicBezTo>
                    <a:lnTo>
                      <a:pt x="6388969" y="411861"/>
                    </a:lnTo>
                    <a:close/>
                    <a:moveTo>
                      <a:pt x="123615" y="2820924"/>
                    </a:moveTo>
                    <a:cubicBezTo>
                      <a:pt x="92049" y="2820924"/>
                      <a:pt x="66465" y="2795340"/>
                      <a:pt x="66465" y="2763774"/>
                    </a:cubicBezTo>
                    <a:cubicBezTo>
                      <a:pt x="66465" y="2732208"/>
                      <a:pt x="92049" y="2706624"/>
                      <a:pt x="123615" y="2706624"/>
                    </a:cubicBezTo>
                    <a:cubicBezTo>
                      <a:pt x="155181" y="2706624"/>
                      <a:pt x="180765" y="2732208"/>
                      <a:pt x="180765" y="2763774"/>
                    </a:cubicBezTo>
                    <a:cubicBezTo>
                      <a:pt x="180765" y="2795340"/>
                      <a:pt x="155181" y="2820924"/>
                      <a:pt x="123615" y="282092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0C1EDA2-7A9D-4F63-A1F0-7C9CA76CFE06}"/>
                  </a:ext>
                </a:extLst>
              </p:cNvPr>
              <p:cNvSpPr/>
              <p:nvPr/>
            </p:nvSpPr>
            <p:spPr>
              <a:xfrm>
                <a:off x="6164500" y="3801937"/>
                <a:ext cx="800100" cy="800100"/>
              </a:xfrm>
              <a:custGeom>
                <a:avLst/>
                <a:gdLst>
                  <a:gd name="connsiteX0" fmla="*/ 59611 w 800100"/>
                  <a:gd name="connsiteY0" fmla="*/ 191800 h 800100"/>
                  <a:gd name="connsiteX1" fmla="*/ 613023 w 800100"/>
                  <a:gd name="connsiteY1" fmla="*/ 59574 h 800100"/>
                  <a:gd name="connsiteX2" fmla="*/ 745249 w 800100"/>
                  <a:gd name="connsiteY2" fmla="*/ 612986 h 800100"/>
                  <a:gd name="connsiteX3" fmla="*/ 191837 w 800100"/>
                  <a:gd name="connsiteY3" fmla="*/ 745212 h 800100"/>
                  <a:gd name="connsiteX4" fmla="*/ 191818 w 800100"/>
                  <a:gd name="connsiteY4" fmla="*/ 745202 h 800100"/>
                  <a:gd name="connsiteX5" fmla="*/ 59525 w 800100"/>
                  <a:gd name="connsiteY5" fmla="*/ 191943 h 800100"/>
                  <a:gd name="connsiteX6" fmla="*/ 59611 w 800100"/>
                  <a:gd name="connsiteY6" fmla="*/ 1918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100" h="800100">
                    <a:moveTo>
                      <a:pt x="59611" y="191800"/>
                    </a:moveTo>
                    <a:cubicBezTo>
                      <a:pt x="175921" y="2471"/>
                      <a:pt x="423695" y="-56736"/>
                      <a:pt x="613023" y="59574"/>
                    </a:cubicBezTo>
                    <a:cubicBezTo>
                      <a:pt x="802361" y="175883"/>
                      <a:pt x="861559" y="423657"/>
                      <a:pt x="745249" y="612986"/>
                    </a:cubicBezTo>
                    <a:cubicBezTo>
                      <a:pt x="628939" y="802324"/>
                      <a:pt x="381165" y="861522"/>
                      <a:pt x="191837" y="745212"/>
                    </a:cubicBezTo>
                    <a:cubicBezTo>
                      <a:pt x="191828" y="745212"/>
                      <a:pt x="191828" y="745202"/>
                      <a:pt x="191818" y="745202"/>
                    </a:cubicBezTo>
                    <a:cubicBezTo>
                      <a:pt x="2509" y="628959"/>
                      <a:pt x="-56727" y="381252"/>
                      <a:pt x="59525" y="191943"/>
                    </a:cubicBezTo>
                    <a:cubicBezTo>
                      <a:pt x="59554" y="191895"/>
                      <a:pt x="59582" y="191848"/>
                      <a:pt x="59611" y="191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EF93D04-E19A-43D7-824A-6EF07F6B6ED3}"/>
                  </a:ext>
                </a:extLst>
              </p:cNvPr>
              <p:cNvSpPr/>
              <p:nvPr/>
            </p:nvSpPr>
            <p:spPr>
              <a:xfrm>
                <a:off x="6236207" y="3874148"/>
                <a:ext cx="657225" cy="657225"/>
              </a:xfrm>
              <a:custGeom>
                <a:avLst/>
                <a:gdLst>
                  <a:gd name="connsiteX0" fmla="*/ 49150 w 657225"/>
                  <a:gd name="connsiteY0" fmla="*/ 157213 h 657225"/>
                  <a:gd name="connsiteX1" fmla="*/ 503758 w 657225"/>
                  <a:gd name="connsiteY1" fmla="*/ 49114 h 657225"/>
                  <a:gd name="connsiteX2" fmla="*/ 611858 w 657225"/>
                  <a:gd name="connsiteY2" fmla="*/ 503733 h 657225"/>
                  <a:gd name="connsiteX3" fmla="*/ 157735 w 657225"/>
                  <a:gd name="connsiteY3" fmla="*/ 612127 h 657225"/>
                  <a:gd name="connsiteX4" fmla="*/ 48750 w 657225"/>
                  <a:gd name="connsiteY4" fmla="*/ 157861 h 657225"/>
                  <a:gd name="connsiteX5" fmla="*/ 49150 w 657225"/>
                  <a:gd name="connsiteY5" fmla="*/ 157213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225" h="657225">
                    <a:moveTo>
                      <a:pt x="49150" y="157213"/>
                    </a:moveTo>
                    <a:cubicBezTo>
                      <a:pt x="144838" y="1822"/>
                      <a:pt x="348377" y="-46574"/>
                      <a:pt x="503758" y="49114"/>
                    </a:cubicBezTo>
                    <a:cubicBezTo>
                      <a:pt x="659150" y="144802"/>
                      <a:pt x="707546" y="348342"/>
                      <a:pt x="611858" y="503733"/>
                    </a:cubicBezTo>
                    <a:cubicBezTo>
                      <a:pt x="516284" y="658924"/>
                      <a:pt x="313097" y="707425"/>
                      <a:pt x="157735" y="612127"/>
                    </a:cubicBezTo>
                    <a:cubicBezTo>
                      <a:pt x="2201" y="516782"/>
                      <a:pt x="-46596" y="313404"/>
                      <a:pt x="48750" y="157861"/>
                    </a:cubicBezTo>
                    <a:cubicBezTo>
                      <a:pt x="48883" y="157651"/>
                      <a:pt x="49016" y="157432"/>
                      <a:pt x="49150" y="157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83D22E1-9A2A-4D55-A5D8-1B94C4CEAA3D}"/>
                  </a:ext>
                </a:extLst>
              </p:cNvPr>
              <p:cNvSpPr/>
              <p:nvPr/>
            </p:nvSpPr>
            <p:spPr>
              <a:xfrm>
                <a:off x="6221787" y="3811850"/>
                <a:ext cx="104775" cy="104775"/>
              </a:xfrm>
              <a:custGeom>
                <a:avLst/>
                <a:gdLst>
                  <a:gd name="connsiteX0" fmla="*/ 9944 w 104775"/>
                  <a:gd name="connsiteY0" fmla="*/ 436 h 104775"/>
                  <a:gd name="connsiteX1" fmla="*/ 105194 w 104775"/>
                  <a:gd name="connsiteY1" fmla="*/ 34726 h 104775"/>
                  <a:gd name="connsiteX2" fmla="*/ 67094 w 104775"/>
                  <a:gd name="connsiteY2" fmla="*/ 63301 h 104775"/>
                  <a:gd name="connsiteX3" fmla="*/ 18612 w 104775"/>
                  <a:gd name="connsiteY3" fmla="*/ 111974 h 104775"/>
                  <a:gd name="connsiteX4" fmla="*/ 134 w 104775"/>
                  <a:gd name="connsiteY4" fmla="*/ 8818 h 104775"/>
                  <a:gd name="connsiteX5" fmla="*/ 6039 w 104775"/>
                  <a:gd name="connsiteY5" fmla="*/ 131 h 104775"/>
                  <a:gd name="connsiteX6" fmla="*/ 9944 w 104775"/>
                  <a:gd name="connsiteY6" fmla="*/ 43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9944" y="436"/>
                    </a:moveTo>
                    <a:lnTo>
                      <a:pt x="105194" y="34726"/>
                    </a:lnTo>
                    <a:cubicBezTo>
                      <a:pt x="91945" y="43489"/>
                      <a:pt x="79220" y="53033"/>
                      <a:pt x="67094" y="63301"/>
                    </a:cubicBezTo>
                    <a:cubicBezTo>
                      <a:pt x="49559" y="78093"/>
                      <a:pt x="33338" y="94381"/>
                      <a:pt x="18612" y="111974"/>
                    </a:cubicBezTo>
                    <a:lnTo>
                      <a:pt x="134" y="8818"/>
                    </a:lnTo>
                    <a:cubicBezTo>
                      <a:pt x="-638" y="4789"/>
                      <a:pt x="2010" y="893"/>
                      <a:pt x="6039" y="131"/>
                    </a:cubicBezTo>
                    <a:cubicBezTo>
                      <a:pt x="7344" y="-117"/>
                      <a:pt x="8696" y="-12"/>
                      <a:pt x="9944" y="4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1CCD777-9F4A-4C02-B9D0-0589E53DF8CE}"/>
                  </a:ext>
                </a:extLst>
              </p:cNvPr>
              <p:cNvSpPr/>
              <p:nvPr/>
            </p:nvSpPr>
            <p:spPr>
              <a:xfrm>
                <a:off x="4893855" y="4102442"/>
                <a:ext cx="800100" cy="800100"/>
              </a:xfrm>
              <a:custGeom>
                <a:avLst/>
                <a:gdLst>
                  <a:gd name="connsiteX0" fmla="*/ 795618 w 800100"/>
                  <a:gd name="connsiteY0" fmla="*/ 317158 h 800100"/>
                  <a:gd name="connsiteX1" fmla="*/ 487684 w 800100"/>
                  <a:gd name="connsiteY1" fmla="*/ 795617 h 800100"/>
                  <a:gd name="connsiteX2" fmla="*/ 9224 w 800100"/>
                  <a:gd name="connsiteY2" fmla="*/ 487684 h 800100"/>
                  <a:gd name="connsiteX3" fmla="*/ 316320 w 800100"/>
                  <a:gd name="connsiteY3" fmla="*/ 9405 h 800100"/>
                  <a:gd name="connsiteX4" fmla="*/ 795437 w 800100"/>
                  <a:gd name="connsiteY4" fmla="*/ 316319 h 800100"/>
                  <a:gd name="connsiteX5" fmla="*/ 795618 w 800100"/>
                  <a:gd name="connsiteY5" fmla="*/ 317158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800100">
                    <a:moveTo>
                      <a:pt x="795618" y="317158"/>
                    </a:moveTo>
                    <a:cubicBezTo>
                      <a:pt x="842709" y="534318"/>
                      <a:pt x="704835" y="748526"/>
                      <a:pt x="487684" y="795617"/>
                    </a:cubicBezTo>
                    <a:cubicBezTo>
                      <a:pt x="270523" y="842709"/>
                      <a:pt x="56316" y="704844"/>
                      <a:pt x="9224" y="487684"/>
                    </a:cubicBezTo>
                    <a:cubicBezTo>
                      <a:pt x="-37801" y="270857"/>
                      <a:pt x="99588" y="56887"/>
                      <a:pt x="316320" y="9405"/>
                    </a:cubicBezTo>
                    <a:cubicBezTo>
                      <a:pt x="533375" y="-38144"/>
                      <a:pt x="747888" y="99264"/>
                      <a:pt x="795437" y="316319"/>
                    </a:cubicBezTo>
                    <a:cubicBezTo>
                      <a:pt x="795494" y="316596"/>
                      <a:pt x="795560" y="316881"/>
                      <a:pt x="795618" y="317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45A9BE7-962E-4A14-8B4E-8ECF478D404F}"/>
                  </a:ext>
                </a:extLst>
              </p:cNvPr>
              <p:cNvSpPr/>
              <p:nvPr/>
            </p:nvSpPr>
            <p:spPr>
              <a:xfrm>
                <a:off x="4917358" y="4126106"/>
                <a:ext cx="752475" cy="752475"/>
              </a:xfrm>
              <a:custGeom>
                <a:avLst/>
                <a:gdLst>
                  <a:gd name="connsiteX0" fmla="*/ 432038 w 752475"/>
                  <a:gd name="connsiteY0" fmla="*/ 52942 h 752475"/>
                  <a:gd name="connsiteX1" fmla="*/ 705249 w 752475"/>
                  <a:gd name="connsiteY1" fmla="*/ 432038 h 752475"/>
                  <a:gd name="connsiteX2" fmla="*/ 326153 w 752475"/>
                  <a:gd name="connsiteY2" fmla="*/ 705249 h 752475"/>
                  <a:gd name="connsiteX3" fmla="*/ 52942 w 752475"/>
                  <a:gd name="connsiteY3" fmla="*/ 326153 h 752475"/>
                  <a:gd name="connsiteX4" fmla="*/ 432038 w 752475"/>
                  <a:gd name="connsiteY4" fmla="*/ 52942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475" h="752475">
                    <a:moveTo>
                      <a:pt x="432038" y="52942"/>
                    </a:moveTo>
                    <a:cubicBezTo>
                      <a:pt x="612167" y="82181"/>
                      <a:pt x="734488" y="251908"/>
                      <a:pt x="705249" y="432038"/>
                    </a:cubicBezTo>
                    <a:cubicBezTo>
                      <a:pt x="676009" y="612167"/>
                      <a:pt x="506283" y="734488"/>
                      <a:pt x="326153" y="705249"/>
                    </a:cubicBezTo>
                    <a:cubicBezTo>
                      <a:pt x="146024" y="676009"/>
                      <a:pt x="23703" y="506282"/>
                      <a:pt x="52942" y="326153"/>
                    </a:cubicBezTo>
                    <a:cubicBezTo>
                      <a:pt x="82181" y="146024"/>
                      <a:pt x="251908" y="23703"/>
                      <a:pt x="432038" y="529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1A2BFB4-8F43-44BA-8B38-14552C6DE354}"/>
                  </a:ext>
                </a:extLst>
              </p:cNvPr>
              <p:cNvSpPr/>
              <p:nvPr/>
            </p:nvSpPr>
            <p:spPr>
              <a:xfrm>
                <a:off x="5541740" y="4779169"/>
                <a:ext cx="104775" cy="104775"/>
              </a:xfrm>
              <a:custGeom>
                <a:avLst/>
                <a:gdLst>
                  <a:gd name="connsiteX0" fmla="*/ 95250 w 104775"/>
                  <a:gd name="connsiteY0" fmla="*/ 111347 h 104775"/>
                  <a:gd name="connsiteX1" fmla="*/ 0 w 104775"/>
                  <a:gd name="connsiteY1" fmla="*/ 77629 h 104775"/>
                  <a:gd name="connsiteX2" fmla="*/ 38100 w 104775"/>
                  <a:gd name="connsiteY2" fmla="*/ 49054 h 104775"/>
                  <a:gd name="connsiteX3" fmla="*/ 86296 w 104775"/>
                  <a:gd name="connsiteY3" fmla="*/ 0 h 104775"/>
                  <a:gd name="connsiteX4" fmla="*/ 105346 w 104775"/>
                  <a:gd name="connsiteY4" fmla="*/ 103156 h 104775"/>
                  <a:gd name="connsiteX5" fmla="*/ 99336 w 104775"/>
                  <a:gd name="connsiteY5" fmla="*/ 111776 h 104775"/>
                  <a:gd name="connsiteX6" fmla="*/ 95250 w 104775"/>
                  <a:gd name="connsiteY6" fmla="*/ 111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95250" y="111347"/>
                    </a:moveTo>
                    <a:lnTo>
                      <a:pt x="0" y="77629"/>
                    </a:lnTo>
                    <a:cubicBezTo>
                      <a:pt x="13230" y="68837"/>
                      <a:pt x="25956" y="59293"/>
                      <a:pt x="38100" y="49054"/>
                    </a:cubicBezTo>
                    <a:cubicBezTo>
                      <a:pt x="55578" y="34147"/>
                      <a:pt x="71704" y="17736"/>
                      <a:pt x="86296" y="0"/>
                    </a:cubicBezTo>
                    <a:lnTo>
                      <a:pt x="105346" y="103156"/>
                    </a:lnTo>
                    <a:cubicBezTo>
                      <a:pt x="106071" y="107194"/>
                      <a:pt x="103375" y="111052"/>
                      <a:pt x="99336" y="111776"/>
                    </a:cubicBezTo>
                    <a:cubicBezTo>
                      <a:pt x="97965" y="112014"/>
                      <a:pt x="96546" y="111871"/>
                      <a:pt x="95250" y="1113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15A7A14-B232-4ECE-A569-226A7CD888DC}"/>
                  </a:ext>
                </a:extLst>
              </p:cNvPr>
              <p:cNvSpPr/>
              <p:nvPr/>
            </p:nvSpPr>
            <p:spPr>
              <a:xfrm>
                <a:off x="3577047" y="4228497"/>
                <a:ext cx="800100" cy="800100"/>
              </a:xfrm>
              <a:custGeom>
                <a:avLst/>
                <a:gdLst>
                  <a:gd name="connsiteX0" fmla="*/ 750636 w 800100"/>
                  <a:gd name="connsiteY0" fmla="*/ 603917 h 800100"/>
                  <a:gd name="connsiteX1" fmla="*/ 200891 w 800100"/>
                  <a:gd name="connsiteY1" fmla="*/ 750640 h 800100"/>
                  <a:gd name="connsiteX2" fmla="*/ 54168 w 800100"/>
                  <a:gd name="connsiteY2" fmla="*/ 200885 h 800100"/>
                  <a:gd name="connsiteX3" fmla="*/ 603856 w 800100"/>
                  <a:gd name="connsiteY3" fmla="*/ 54134 h 800100"/>
                  <a:gd name="connsiteX4" fmla="*/ 750675 w 800100"/>
                  <a:gd name="connsiteY4" fmla="*/ 603860 h 800100"/>
                  <a:gd name="connsiteX5" fmla="*/ 750636 w 800100"/>
                  <a:gd name="connsiteY5" fmla="*/ 603917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800100">
                    <a:moveTo>
                      <a:pt x="750636" y="603917"/>
                    </a:moveTo>
                    <a:cubicBezTo>
                      <a:pt x="639346" y="796236"/>
                      <a:pt x="393211" y="861930"/>
                      <a:pt x="200891" y="750640"/>
                    </a:cubicBezTo>
                    <a:cubicBezTo>
                      <a:pt x="8563" y="639340"/>
                      <a:pt x="-57122" y="393214"/>
                      <a:pt x="54168" y="200885"/>
                    </a:cubicBezTo>
                    <a:cubicBezTo>
                      <a:pt x="165449" y="8585"/>
                      <a:pt x="411537" y="-57109"/>
                      <a:pt x="603856" y="54134"/>
                    </a:cubicBezTo>
                    <a:cubicBezTo>
                      <a:pt x="796204" y="165395"/>
                      <a:pt x="861936" y="411512"/>
                      <a:pt x="750675" y="603860"/>
                    </a:cubicBezTo>
                    <a:cubicBezTo>
                      <a:pt x="750665" y="603879"/>
                      <a:pt x="750646" y="603898"/>
                      <a:pt x="750636" y="60391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76E5B12-0F32-487F-81F4-794191E65CA7}"/>
                  </a:ext>
                </a:extLst>
              </p:cNvPr>
              <p:cNvSpPr/>
              <p:nvPr/>
            </p:nvSpPr>
            <p:spPr>
              <a:xfrm>
                <a:off x="3649028" y="4300442"/>
                <a:ext cx="657225" cy="657225"/>
              </a:xfrm>
              <a:custGeom>
                <a:avLst/>
                <a:gdLst>
                  <a:gd name="connsiteX0" fmla="*/ 660845 w 657225"/>
                  <a:gd name="connsiteY0" fmla="*/ 330422 h 657225"/>
                  <a:gd name="connsiteX1" fmla="*/ 330422 w 657225"/>
                  <a:gd name="connsiteY1" fmla="*/ 660844 h 657225"/>
                  <a:gd name="connsiteX2" fmla="*/ 0 w 657225"/>
                  <a:gd name="connsiteY2" fmla="*/ 330422 h 657225"/>
                  <a:gd name="connsiteX3" fmla="*/ 330422 w 657225"/>
                  <a:gd name="connsiteY3" fmla="*/ 0 h 657225"/>
                  <a:gd name="connsiteX4" fmla="*/ 660845 w 657225"/>
                  <a:gd name="connsiteY4" fmla="*/ 330422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25" h="657225">
                    <a:moveTo>
                      <a:pt x="660845" y="330422"/>
                    </a:moveTo>
                    <a:cubicBezTo>
                      <a:pt x="660845" y="512909"/>
                      <a:pt x="512909" y="660844"/>
                      <a:pt x="330422" y="660844"/>
                    </a:cubicBezTo>
                    <a:cubicBezTo>
                      <a:pt x="147935" y="660844"/>
                      <a:pt x="0" y="512909"/>
                      <a:pt x="0" y="330422"/>
                    </a:cubicBezTo>
                    <a:cubicBezTo>
                      <a:pt x="0" y="147935"/>
                      <a:pt x="147935" y="0"/>
                      <a:pt x="330422" y="0"/>
                    </a:cubicBezTo>
                    <a:cubicBezTo>
                      <a:pt x="512909" y="0"/>
                      <a:pt x="660845" y="147935"/>
                      <a:pt x="660845" y="330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71F7FE2-AD8E-4921-A854-D9BBCDABD2DF}"/>
                  </a:ext>
                </a:extLst>
              </p:cNvPr>
              <p:cNvSpPr/>
              <p:nvPr/>
            </p:nvSpPr>
            <p:spPr>
              <a:xfrm>
                <a:off x="3775424" y="4131090"/>
                <a:ext cx="104775" cy="104775"/>
              </a:xfrm>
              <a:custGeom>
                <a:avLst/>
                <a:gdLst>
                  <a:gd name="connsiteX0" fmla="*/ 38767 w 104775"/>
                  <a:gd name="connsiteY0" fmla="*/ 2093 h 104775"/>
                  <a:gd name="connsiteX1" fmla="*/ 111062 w 104775"/>
                  <a:gd name="connsiteY1" fmla="*/ 73054 h 104775"/>
                  <a:gd name="connsiteX2" fmla="*/ 0 w 104775"/>
                  <a:gd name="connsiteY2" fmla="*/ 107535 h 104775"/>
                  <a:gd name="connsiteX3" fmla="*/ 26289 w 104775"/>
                  <a:gd name="connsiteY3" fmla="*/ 6094 h 104775"/>
                  <a:gd name="connsiteX4" fmla="*/ 34938 w 104775"/>
                  <a:gd name="connsiteY4" fmla="*/ 121 h 104775"/>
                  <a:gd name="connsiteX5" fmla="*/ 38767 w 104775"/>
                  <a:gd name="connsiteY5" fmla="*/ 209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104775">
                    <a:moveTo>
                      <a:pt x="38767" y="2093"/>
                    </a:moveTo>
                    <a:lnTo>
                      <a:pt x="111062" y="73054"/>
                    </a:lnTo>
                    <a:cubicBezTo>
                      <a:pt x="72562" y="79074"/>
                      <a:pt x="35147" y="90695"/>
                      <a:pt x="0" y="107535"/>
                    </a:cubicBezTo>
                    <a:lnTo>
                      <a:pt x="26289" y="6094"/>
                    </a:lnTo>
                    <a:cubicBezTo>
                      <a:pt x="27022" y="2055"/>
                      <a:pt x="30899" y="-612"/>
                      <a:pt x="34938" y="121"/>
                    </a:cubicBezTo>
                    <a:cubicBezTo>
                      <a:pt x="36376" y="388"/>
                      <a:pt x="37709" y="1074"/>
                      <a:pt x="38767" y="20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A3DB5A73-89C7-4502-AAF9-BA57DE648A17}"/>
                  </a:ext>
                </a:extLst>
              </p:cNvPr>
              <p:cNvSpPr/>
              <p:nvPr/>
            </p:nvSpPr>
            <p:spPr>
              <a:xfrm>
                <a:off x="7273004" y="3196685"/>
                <a:ext cx="800100" cy="800100"/>
              </a:xfrm>
              <a:custGeom>
                <a:avLst/>
                <a:gdLst>
                  <a:gd name="connsiteX0" fmla="*/ 804672 w 800100"/>
                  <a:gd name="connsiteY0" fmla="*/ 402336 h 800100"/>
                  <a:gd name="connsiteX1" fmla="*/ 402336 w 800100"/>
                  <a:gd name="connsiteY1" fmla="*/ 804672 h 800100"/>
                  <a:gd name="connsiteX2" fmla="*/ 0 w 800100"/>
                  <a:gd name="connsiteY2" fmla="*/ 402336 h 800100"/>
                  <a:gd name="connsiteX3" fmla="*/ 402336 w 800100"/>
                  <a:gd name="connsiteY3" fmla="*/ 0 h 800100"/>
                  <a:gd name="connsiteX4" fmla="*/ 804672 w 800100"/>
                  <a:gd name="connsiteY4" fmla="*/ 40233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00" h="800100">
                    <a:moveTo>
                      <a:pt x="804672" y="402336"/>
                    </a:moveTo>
                    <a:cubicBezTo>
                      <a:pt x="804672" y="624545"/>
                      <a:pt x="624535" y="804672"/>
                      <a:pt x="402336" y="804672"/>
                    </a:cubicBezTo>
                    <a:cubicBezTo>
                      <a:pt x="180137" y="804672"/>
                      <a:pt x="0" y="624535"/>
                      <a:pt x="0" y="402336"/>
                    </a:cubicBezTo>
                    <a:cubicBezTo>
                      <a:pt x="0" y="180127"/>
                      <a:pt x="180137" y="0"/>
                      <a:pt x="402336" y="0"/>
                    </a:cubicBezTo>
                    <a:cubicBezTo>
                      <a:pt x="624516" y="57"/>
                      <a:pt x="804615" y="180156"/>
                      <a:pt x="804672" y="4023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73CDE85C-591B-4A1D-9923-CC83EB2E09C9}"/>
                  </a:ext>
                </a:extLst>
              </p:cNvPr>
              <p:cNvSpPr/>
              <p:nvPr/>
            </p:nvSpPr>
            <p:spPr>
              <a:xfrm>
                <a:off x="7243587" y="3167288"/>
                <a:ext cx="857250" cy="857250"/>
              </a:xfrm>
              <a:custGeom>
                <a:avLst/>
                <a:gdLst>
                  <a:gd name="connsiteX0" fmla="*/ 736988 w 857250"/>
                  <a:gd name="connsiteY0" fmla="*/ 305271 h 857250"/>
                  <a:gd name="connsiteX1" fmla="*/ 558165 w 857250"/>
                  <a:gd name="connsiteY1" fmla="*/ 736988 h 857250"/>
                  <a:gd name="connsiteX2" fmla="*/ 126447 w 857250"/>
                  <a:gd name="connsiteY2" fmla="*/ 558165 h 857250"/>
                  <a:gd name="connsiteX3" fmla="*/ 305271 w 857250"/>
                  <a:gd name="connsiteY3" fmla="*/ 126447 h 857250"/>
                  <a:gd name="connsiteX4" fmla="*/ 736988 w 857250"/>
                  <a:gd name="connsiteY4" fmla="*/ 30527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0" h="857250">
                    <a:moveTo>
                      <a:pt x="736988" y="305271"/>
                    </a:moveTo>
                    <a:cubicBezTo>
                      <a:pt x="806823" y="473867"/>
                      <a:pt x="726761" y="667153"/>
                      <a:pt x="558165" y="736988"/>
                    </a:cubicBezTo>
                    <a:cubicBezTo>
                      <a:pt x="389568" y="806823"/>
                      <a:pt x="196282" y="726761"/>
                      <a:pt x="126447" y="558165"/>
                    </a:cubicBezTo>
                    <a:cubicBezTo>
                      <a:pt x="56612" y="389568"/>
                      <a:pt x="136674" y="196282"/>
                      <a:pt x="305271" y="126447"/>
                    </a:cubicBezTo>
                    <a:cubicBezTo>
                      <a:pt x="473867" y="56612"/>
                      <a:pt x="667153" y="136674"/>
                      <a:pt x="736988" y="305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FD3F5317-9D2F-4BFB-8718-DC191D656347}"/>
                  </a:ext>
                </a:extLst>
              </p:cNvPr>
              <p:cNvSpPr/>
              <p:nvPr/>
            </p:nvSpPr>
            <p:spPr>
              <a:xfrm>
                <a:off x="7913084" y="3884962"/>
                <a:ext cx="104775" cy="104775"/>
              </a:xfrm>
              <a:custGeom>
                <a:avLst/>
                <a:gdLst>
                  <a:gd name="connsiteX0" fmla="*/ 94583 w 104775"/>
                  <a:gd name="connsiteY0" fmla="*/ 111633 h 104775"/>
                  <a:gd name="connsiteX1" fmla="*/ 0 w 104775"/>
                  <a:gd name="connsiteY1" fmla="*/ 75438 h 104775"/>
                  <a:gd name="connsiteX2" fmla="*/ 38767 w 104775"/>
                  <a:gd name="connsiteY2" fmla="*/ 47625 h 104775"/>
                  <a:gd name="connsiteX3" fmla="*/ 88202 w 104775"/>
                  <a:gd name="connsiteY3" fmla="*/ 0 h 104775"/>
                  <a:gd name="connsiteX4" fmla="*/ 104680 w 104775"/>
                  <a:gd name="connsiteY4" fmla="*/ 103537 h 104775"/>
                  <a:gd name="connsiteX5" fmla="*/ 98546 w 104775"/>
                  <a:gd name="connsiteY5" fmla="*/ 112071 h 104775"/>
                  <a:gd name="connsiteX6" fmla="*/ 94583 w 104775"/>
                  <a:gd name="connsiteY6" fmla="*/ 11163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94583" y="111633"/>
                    </a:moveTo>
                    <a:lnTo>
                      <a:pt x="0" y="75438"/>
                    </a:lnTo>
                    <a:cubicBezTo>
                      <a:pt x="13487" y="66980"/>
                      <a:pt x="26432" y="57683"/>
                      <a:pt x="38767" y="47625"/>
                    </a:cubicBezTo>
                    <a:cubicBezTo>
                      <a:pt x="56607" y="33233"/>
                      <a:pt x="73152" y="17288"/>
                      <a:pt x="88202" y="0"/>
                    </a:cubicBezTo>
                    <a:lnTo>
                      <a:pt x="104680" y="103537"/>
                    </a:lnTo>
                    <a:cubicBezTo>
                      <a:pt x="105346" y="107585"/>
                      <a:pt x="102594" y="111405"/>
                      <a:pt x="98546" y="112071"/>
                    </a:cubicBezTo>
                    <a:cubicBezTo>
                      <a:pt x="97212" y="112290"/>
                      <a:pt x="95840" y="112138"/>
                      <a:pt x="94583" y="1116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927D7327-8B2F-4D5D-BB73-4167C6B678EA}"/>
                  </a:ext>
                </a:extLst>
              </p:cNvPr>
              <p:cNvSpPr/>
              <p:nvPr/>
            </p:nvSpPr>
            <p:spPr>
              <a:xfrm>
                <a:off x="8174833" y="2284217"/>
                <a:ext cx="800100" cy="800100"/>
              </a:xfrm>
              <a:custGeom>
                <a:avLst/>
                <a:gdLst>
                  <a:gd name="connsiteX0" fmla="*/ 16667 w 800100"/>
                  <a:gd name="connsiteY0" fmla="*/ 516800 h 800100"/>
                  <a:gd name="connsiteX1" fmla="*/ 288273 w 800100"/>
                  <a:gd name="connsiteY1" fmla="*/ 16671 h 800100"/>
                  <a:gd name="connsiteX2" fmla="*/ 788401 w 800100"/>
                  <a:gd name="connsiteY2" fmla="*/ 288266 h 800100"/>
                  <a:gd name="connsiteX3" fmla="*/ 516796 w 800100"/>
                  <a:gd name="connsiteY3" fmla="*/ 788405 h 800100"/>
                  <a:gd name="connsiteX4" fmla="*/ 516634 w 800100"/>
                  <a:gd name="connsiteY4" fmla="*/ 788453 h 800100"/>
                  <a:gd name="connsiteX5" fmla="*/ 16667 w 800100"/>
                  <a:gd name="connsiteY5" fmla="*/ 5168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800100">
                    <a:moveTo>
                      <a:pt x="16667" y="516800"/>
                    </a:moveTo>
                    <a:cubicBezTo>
                      <a:pt x="-46436" y="303687"/>
                      <a:pt x="75160" y="79774"/>
                      <a:pt x="288273" y="16671"/>
                    </a:cubicBezTo>
                    <a:cubicBezTo>
                      <a:pt x="501375" y="-46442"/>
                      <a:pt x="725298" y="75163"/>
                      <a:pt x="788401" y="288266"/>
                    </a:cubicBezTo>
                    <a:cubicBezTo>
                      <a:pt x="851514" y="501379"/>
                      <a:pt x="729908" y="725292"/>
                      <a:pt x="516796" y="788405"/>
                    </a:cubicBezTo>
                    <a:cubicBezTo>
                      <a:pt x="516749" y="788424"/>
                      <a:pt x="516691" y="788434"/>
                      <a:pt x="516634" y="788453"/>
                    </a:cubicBezTo>
                    <a:cubicBezTo>
                      <a:pt x="303560" y="851451"/>
                      <a:pt x="79751" y="729845"/>
                      <a:pt x="16667" y="51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A9FF87DB-3B52-416B-9EF3-39059A1D3F67}"/>
                  </a:ext>
                </a:extLst>
              </p:cNvPr>
              <p:cNvSpPr/>
              <p:nvPr/>
            </p:nvSpPr>
            <p:spPr>
              <a:xfrm>
                <a:off x="8179804" y="2289186"/>
                <a:ext cx="790575" cy="790575"/>
              </a:xfrm>
              <a:custGeom>
                <a:avLst/>
                <a:gdLst>
                  <a:gd name="connsiteX0" fmla="*/ 473389 w 790575"/>
                  <a:gd name="connsiteY0" fmla="*/ 75901 h 790575"/>
                  <a:gd name="connsiteX1" fmla="*/ 719074 w 790575"/>
                  <a:gd name="connsiteY1" fmla="*/ 473389 h 790575"/>
                  <a:gd name="connsiteX2" fmla="*/ 321586 w 790575"/>
                  <a:gd name="connsiteY2" fmla="*/ 719074 h 790575"/>
                  <a:gd name="connsiteX3" fmla="*/ 75901 w 790575"/>
                  <a:gd name="connsiteY3" fmla="*/ 321587 h 790575"/>
                  <a:gd name="connsiteX4" fmla="*/ 473389 w 790575"/>
                  <a:gd name="connsiteY4" fmla="*/ 75901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575" h="790575">
                    <a:moveTo>
                      <a:pt x="473389" y="75901"/>
                    </a:moveTo>
                    <a:cubicBezTo>
                      <a:pt x="650996" y="117821"/>
                      <a:pt x="760993" y="295782"/>
                      <a:pt x="719074" y="473389"/>
                    </a:cubicBezTo>
                    <a:cubicBezTo>
                      <a:pt x="677155" y="650996"/>
                      <a:pt x="499194" y="760994"/>
                      <a:pt x="321586" y="719074"/>
                    </a:cubicBezTo>
                    <a:cubicBezTo>
                      <a:pt x="143979" y="677155"/>
                      <a:pt x="33982" y="499194"/>
                      <a:pt x="75901" y="321587"/>
                    </a:cubicBezTo>
                    <a:cubicBezTo>
                      <a:pt x="117820" y="143979"/>
                      <a:pt x="295782" y="33982"/>
                      <a:pt x="473389" y="759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2F707347-BDA6-4E96-80B0-DB2E58B96EDE}"/>
                  </a:ext>
                </a:extLst>
              </p:cNvPr>
              <p:cNvSpPr/>
              <p:nvPr/>
            </p:nvSpPr>
            <p:spPr>
              <a:xfrm>
                <a:off x="8137796" y="2400240"/>
                <a:ext cx="104775" cy="104775"/>
              </a:xfrm>
              <a:custGeom>
                <a:avLst/>
                <a:gdLst>
                  <a:gd name="connsiteX0" fmla="*/ 8365 w 104775"/>
                  <a:gd name="connsiteY0" fmla="*/ 60 h 104775"/>
                  <a:gd name="connsiteX1" fmla="*/ 109425 w 104775"/>
                  <a:gd name="connsiteY1" fmla="*/ 7966 h 104775"/>
                  <a:gd name="connsiteX2" fmla="*/ 80089 w 104775"/>
                  <a:gd name="connsiteY2" fmla="*/ 46066 h 104775"/>
                  <a:gd name="connsiteX3" fmla="*/ 46180 w 104775"/>
                  <a:gd name="connsiteY3" fmla="*/ 105883 h 104775"/>
                  <a:gd name="connsiteX4" fmla="*/ 1031 w 104775"/>
                  <a:gd name="connsiteY4" fmla="*/ 11204 h 104775"/>
                  <a:gd name="connsiteX5" fmla="*/ 3660 w 104775"/>
                  <a:gd name="connsiteY5" fmla="*/ 1032 h 104775"/>
                  <a:gd name="connsiteX6" fmla="*/ 8365 w 104775"/>
                  <a:gd name="connsiteY6" fmla="*/ 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8365" y="60"/>
                    </a:moveTo>
                    <a:lnTo>
                      <a:pt x="109425" y="7966"/>
                    </a:lnTo>
                    <a:cubicBezTo>
                      <a:pt x="98881" y="20053"/>
                      <a:pt x="89080" y="32778"/>
                      <a:pt x="80089" y="46066"/>
                    </a:cubicBezTo>
                    <a:cubicBezTo>
                      <a:pt x="67040" y="64963"/>
                      <a:pt x="55695" y="84985"/>
                      <a:pt x="46180" y="105883"/>
                    </a:cubicBezTo>
                    <a:lnTo>
                      <a:pt x="1031" y="11204"/>
                    </a:lnTo>
                    <a:cubicBezTo>
                      <a:pt x="-1055" y="7670"/>
                      <a:pt x="126" y="3118"/>
                      <a:pt x="3660" y="1032"/>
                    </a:cubicBezTo>
                    <a:cubicBezTo>
                      <a:pt x="5079" y="193"/>
                      <a:pt x="6727" y="-150"/>
                      <a:pt x="8365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79" name="Graphic 478" descr="Bar graph with upward trend">
              <a:extLst>
                <a:ext uri="{FF2B5EF4-FFF2-40B4-BE49-F238E27FC236}">
                  <a16:creationId xmlns:a16="http://schemas.microsoft.com/office/drawing/2014/main" id="{7D583EBE-84EF-4641-976A-F6A77B69A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8315" y="3535265"/>
              <a:ext cx="327743" cy="327743"/>
            </a:xfrm>
            <a:prstGeom prst="rect">
              <a:avLst/>
            </a:prstGeom>
          </p:spPr>
        </p:pic>
        <p:pic>
          <p:nvPicPr>
            <p:cNvPr id="480" name="Graphic 479" descr="Bullseye">
              <a:extLst>
                <a:ext uri="{FF2B5EF4-FFF2-40B4-BE49-F238E27FC236}">
                  <a16:creationId xmlns:a16="http://schemas.microsoft.com/office/drawing/2014/main" id="{A1BCC754-87E1-43D6-9BE6-5D9A3C7C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47012" y="4315414"/>
              <a:ext cx="376674" cy="376674"/>
            </a:xfrm>
            <a:prstGeom prst="rect">
              <a:avLst/>
            </a:prstGeom>
          </p:spPr>
        </p:pic>
        <p:pic>
          <p:nvPicPr>
            <p:cNvPr id="481" name="Graphic 480" descr="Briefcase">
              <a:extLst>
                <a:ext uri="{FF2B5EF4-FFF2-40B4-BE49-F238E27FC236}">
                  <a16:creationId xmlns:a16="http://schemas.microsoft.com/office/drawing/2014/main" id="{A2280EB0-DD8F-4AEF-8B59-E5DDEF9EE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5013" y="4926980"/>
              <a:ext cx="321033" cy="321033"/>
            </a:xfrm>
            <a:prstGeom prst="rect">
              <a:avLst/>
            </a:prstGeom>
          </p:spPr>
        </p:pic>
        <p:pic>
          <p:nvPicPr>
            <p:cNvPr id="482" name="Graphic 481" descr="Meeting">
              <a:extLst>
                <a:ext uri="{FF2B5EF4-FFF2-40B4-BE49-F238E27FC236}">
                  <a16:creationId xmlns:a16="http://schemas.microsoft.com/office/drawing/2014/main" id="{473CC314-2D87-4A8C-822E-C3EE95C4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22036" y="4709215"/>
              <a:ext cx="417791" cy="417791"/>
            </a:xfrm>
            <a:prstGeom prst="rect">
              <a:avLst/>
            </a:prstGeom>
          </p:spPr>
        </p:pic>
        <p:pic>
          <p:nvPicPr>
            <p:cNvPr id="483" name="Graphic 482" descr="Money">
              <a:extLst>
                <a:ext uri="{FF2B5EF4-FFF2-40B4-BE49-F238E27FC236}">
                  <a16:creationId xmlns:a16="http://schemas.microsoft.com/office/drawing/2014/main" id="{70395E9B-B040-45A9-9FB1-4380691FB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79415" y="2217688"/>
              <a:ext cx="417791" cy="417791"/>
            </a:xfrm>
            <a:prstGeom prst="rect">
              <a:avLst/>
            </a:prstGeom>
          </p:spPr>
        </p:pic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E85A8A0A-B822-4CA7-9D17-FFD5D3D95CBF}"/>
                </a:ext>
              </a:extLst>
            </p:cNvPr>
            <p:cNvSpPr txBox="1"/>
            <p:nvPr/>
          </p:nvSpPr>
          <p:spPr>
            <a:xfrm>
              <a:off x="2796886" y="3500107"/>
              <a:ext cx="1498320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1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4F867BBA-15FE-49FC-A94B-97F7E53DFFEF}"/>
                </a:ext>
              </a:extLst>
            </p:cNvPr>
            <p:cNvSpPr txBox="1"/>
            <p:nvPr/>
          </p:nvSpPr>
          <p:spPr>
            <a:xfrm>
              <a:off x="5732191" y="5663709"/>
              <a:ext cx="1498320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45EA0BF1-7F39-448C-B278-97F93423261B}"/>
                </a:ext>
              </a:extLst>
            </p:cNvPr>
            <p:cNvSpPr txBox="1"/>
            <p:nvPr/>
          </p:nvSpPr>
          <p:spPr>
            <a:xfrm>
              <a:off x="8925518" y="4452310"/>
              <a:ext cx="1498320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9ECDD6BE-F990-4B53-8EC7-0D752CD747B3}"/>
                </a:ext>
              </a:extLst>
            </p:cNvPr>
            <p:cNvSpPr txBox="1"/>
            <p:nvPr/>
          </p:nvSpPr>
          <p:spPr>
            <a:xfrm>
              <a:off x="5772013" y="2927651"/>
              <a:ext cx="1498320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3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ECD6E1BE-AF31-4903-AB17-927C007443C0}"/>
                </a:ext>
              </a:extLst>
            </p:cNvPr>
            <p:cNvSpPr txBox="1"/>
            <p:nvPr/>
          </p:nvSpPr>
          <p:spPr>
            <a:xfrm>
              <a:off x="7950694" y="1285352"/>
              <a:ext cx="1498320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5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77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process 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C39B3-AB1B-4663-8315-3894A507F18B}"/>
              </a:ext>
            </a:extLst>
          </p:cNvPr>
          <p:cNvGrpSpPr/>
          <p:nvPr/>
        </p:nvGrpSpPr>
        <p:grpSpPr>
          <a:xfrm>
            <a:off x="1467024" y="1353414"/>
            <a:ext cx="9257952" cy="5152428"/>
            <a:chOff x="1759441" y="1353414"/>
            <a:chExt cx="9257952" cy="5152428"/>
          </a:xfrm>
        </p:grpSpPr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87B4B648-2EED-4EB0-8A03-788BBAE260F6}"/>
                </a:ext>
              </a:extLst>
            </p:cNvPr>
            <p:cNvGrpSpPr/>
            <p:nvPr/>
          </p:nvGrpSpPr>
          <p:grpSpPr>
            <a:xfrm>
              <a:off x="4256855" y="1855694"/>
              <a:ext cx="4225432" cy="3934130"/>
              <a:chOff x="4256855" y="1667435"/>
              <a:chExt cx="4225432" cy="3934130"/>
            </a:xfrm>
          </p:grpSpPr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3C95B1FD-EFE1-4933-A018-CE6D8F5B8315}"/>
                  </a:ext>
                </a:extLst>
              </p:cNvPr>
              <p:cNvSpPr/>
              <p:nvPr/>
            </p:nvSpPr>
            <p:spPr>
              <a:xfrm>
                <a:off x="5268377" y="3545977"/>
                <a:ext cx="2055589" cy="2055588"/>
              </a:xfrm>
              <a:custGeom>
                <a:avLst/>
                <a:gdLst>
                  <a:gd name="connsiteX0" fmla="*/ 0 w 1600200"/>
                  <a:gd name="connsiteY0" fmla="*/ 801243 h 1600200"/>
                  <a:gd name="connsiteX1" fmla="*/ 801433 w 1600200"/>
                  <a:gd name="connsiteY1" fmla="*/ 0 h 1600200"/>
                  <a:gd name="connsiteX2" fmla="*/ 1602676 w 1600200"/>
                  <a:gd name="connsiteY2" fmla="*/ 801434 h 1600200"/>
                  <a:gd name="connsiteX3" fmla="*/ 801338 w 1600200"/>
                  <a:gd name="connsiteY3" fmla="*/ 1602677 h 1600200"/>
                  <a:gd name="connsiteX4" fmla="*/ 0 w 1600200"/>
                  <a:gd name="connsiteY4" fmla="*/ 801338 h 1600200"/>
                  <a:gd name="connsiteX5" fmla="*/ 0 w 1600200"/>
                  <a:gd name="connsiteY5" fmla="*/ 80124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0200" h="1600200">
                    <a:moveTo>
                      <a:pt x="0" y="801243"/>
                    </a:moveTo>
                    <a:cubicBezTo>
                      <a:pt x="57" y="358673"/>
                      <a:pt x="358864" y="-57"/>
                      <a:pt x="801433" y="0"/>
                    </a:cubicBezTo>
                    <a:cubicBezTo>
                      <a:pt x="1244003" y="57"/>
                      <a:pt x="1602734" y="358864"/>
                      <a:pt x="1602676" y="801434"/>
                    </a:cubicBezTo>
                    <a:cubicBezTo>
                      <a:pt x="1602629" y="1243965"/>
                      <a:pt x="1243870" y="1602677"/>
                      <a:pt x="801338" y="1602677"/>
                    </a:cubicBezTo>
                    <a:cubicBezTo>
                      <a:pt x="358769" y="1602677"/>
                      <a:pt x="0" y="1243908"/>
                      <a:pt x="0" y="801338"/>
                    </a:cubicBezTo>
                    <a:cubicBezTo>
                      <a:pt x="0" y="801310"/>
                      <a:pt x="0" y="801272"/>
                      <a:pt x="0" y="8012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97F65261-8D0D-4ADE-8721-F4F5E9A6E963}"/>
                  </a:ext>
                </a:extLst>
              </p:cNvPr>
              <p:cNvSpPr/>
              <p:nvPr/>
            </p:nvSpPr>
            <p:spPr>
              <a:xfrm>
                <a:off x="6002387" y="3545855"/>
                <a:ext cx="1321450" cy="1296978"/>
              </a:xfrm>
              <a:custGeom>
                <a:avLst/>
                <a:gdLst>
                  <a:gd name="connsiteX0" fmla="*/ 229938 w 1028700"/>
                  <a:gd name="connsiteY0" fmla="*/ 0 h 1009650"/>
                  <a:gd name="connsiteX1" fmla="*/ 22579 w 1028700"/>
                  <a:gd name="connsiteY1" fmla="*/ 27337 h 1009650"/>
                  <a:gd name="connsiteX2" fmla="*/ 613319 w 1028700"/>
                  <a:gd name="connsiteY2" fmla="*/ 994296 h 1009650"/>
                  <a:gd name="connsiteX3" fmla="*/ 1008892 w 1028700"/>
                  <a:gd name="connsiteY3" fmla="*/ 989362 h 1009650"/>
                  <a:gd name="connsiteX4" fmla="*/ 417952 w 1028700"/>
                  <a:gd name="connsiteY4" fmla="*/ 22374 h 1009650"/>
                  <a:gd name="connsiteX5" fmla="*/ 229938 w 1028700"/>
                  <a:gd name="connsiteY5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8700" h="1009650">
                    <a:moveTo>
                      <a:pt x="229938" y="0"/>
                    </a:moveTo>
                    <a:cubicBezTo>
                      <a:pt x="159920" y="0"/>
                      <a:pt x="90206" y="9192"/>
                      <a:pt x="22579" y="27337"/>
                    </a:cubicBezTo>
                    <a:cubicBezTo>
                      <a:pt x="-81311" y="457486"/>
                      <a:pt x="183170" y="890407"/>
                      <a:pt x="613319" y="994296"/>
                    </a:cubicBezTo>
                    <a:cubicBezTo>
                      <a:pt x="743516" y="1025738"/>
                      <a:pt x="879524" y="1024042"/>
                      <a:pt x="1008892" y="989362"/>
                    </a:cubicBezTo>
                    <a:cubicBezTo>
                      <a:pt x="1112734" y="559146"/>
                      <a:pt x="848158" y="126216"/>
                      <a:pt x="417952" y="22374"/>
                    </a:cubicBezTo>
                    <a:cubicBezTo>
                      <a:pt x="356383" y="7506"/>
                      <a:pt x="293270" y="0"/>
                      <a:pt x="229938" y="0"/>
                    </a:cubicBezTo>
                    <a:close/>
                  </a:path>
                </a:pathLst>
              </a:custGeom>
              <a:solidFill>
                <a:srgbClr val="000000">
                  <a:alpha val="1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F879A6A3-DAF7-427E-9FE6-4D259AF83FB7}"/>
                  </a:ext>
                </a:extLst>
              </p:cNvPr>
              <p:cNvSpPr/>
              <p:nvPr/>
            </p:nvSpPr>
            <p:spPr>
              <a:xfrm>
                <a:off x="6133043" y="2545989"/>
                <a:ext cx="2349244" cy="2349244"/>
              </a:xfrm>
              <a:custGeom>
                <a:avLst/>
                <a:gdLst>
                  <a:gd name="connsiteX0" fmla="*/ 1039132 w 1828800"/>
                  <a:gd name="connsiteY0" fmla="*/ 123699 h 1828800"/>
                  <a:gd name="connsiteX1" fmla="*/ 1707166 w 1828800"/>
                  <a:gd name="connsiteY1" fmla="*/ 1039132 h 1828800"/>
                  <a:gd name="connsiteX2" fmla="*/ 791733 w 1828800"/>
                  <a:gd name="connsiteY2" fmla="*/ 1707166 h 1828800"/>
                  <a:gd name="connsiteX3" fmla="*/ 123699 w 1828800"/>
                  <a:gd name="connsiteY3" fmla="*/ 791733 h 1828800"/>
                  <a:gd name="connsiteX4" fmla="*/ 1039132 w 1828800"/>
                  <a:gd name="connsiteY4" fmla="*/ 123699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0" h="1828800">
                    <a:moveTo>
                      <a:pt x="1039132" y="123699"/>
                    </a:moveTo>
                    <a:cubicBezTo>
                      <a:pt x="1476394" y="192017"/>
                      <a:pt x="1775483" y="601870"/>
                      <a:pt x="1707166" y="1039132"/>
                    </a:cubicBezTo>
                    <a:cubicBezTo>
                      <a:pt x="1638849" y="1476394"/>
                      <a:pt x="1228996" y="1775484"/>
                      <a:pt x="791733" y="1707166"/>
                    </a:cubicBezTo>
                    <a:cubicBezTo>
                      <a:pt x="354471" y="1638849"/>
                      <a:pt x="55382" y="1228996"/>
                      <a:pt x="123699" y="791733"/>
                    </a:cubicBezTo>
                    <a:cubicBezTo>
                      <a:pt x="192017" y="354471"/>
                      <a:pt x="601870" y="55382"/>
                      <a:pt x="1039132" y="12369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442DB6AA-A30F-45F9-8D83-82ED3A6F7B32}"/>
                  </a:ext>
                </a:extLst>
              </p:cNvPr>
              <p:cNvSpPr/>
              <p:nvPr/>
            </p:nvSpPr>
            <p:spPr>
              <a:xfrm>
                <a:off x="6279897" y="2692296"/>
                <a:ext cx="1125680" cy="1456042"/>
              </a:xfrm>
              <a:custGeom>
                <a:avLst/>
                <a:gdLst>
                  <a:gd name="connsiteX0" fmla="*/ 0 w 876300"/>
                  <a:gd name="connsiteY0" fmla="*/ 801719 h 1133475"/>
                  <a:gd name="connsiteX1" fmla="*/ 72009 w 876300"/>
                  <a:gd name="connsiteY1" fmla="*/ 1133475 h 1133475"/>
                  <a:gd name="connsiteX2" fmla="*/ 83725 w 876300"/>
                  <a:gd name="connsiteY2" fmla="*/ 1133475 h 1133475"/>
                  <a:gd name="connsiteX3" fmla="*/ 885225 w 876300"/>
                  <a:gd name="connsiteY3" fmla="*/ 332299 h 1133475"/>
                  <a:gd name="connsiteX4" fmla="*/ 813149 w 876300"/>
                  <a:gd name="connsiteY4" fmla="*/ 0 h 1133475"/>
                  <a:gd name="connsiteX5" fmla="*/ 801339 w 876300"/>
                  <a:gd name="connsiteY5" fmla="*/ 0 h 1133475"/>
                  <a:gd name="connsiteX6" fmla="*/ 0 w 876300"/>
                  <a:gd name="connsiteY6" fmla="*/ 801338 h 1133475"/>
                  <a:gd name="connsiteX7" fmla="*/ 0 w 876300"/>
                  <a:gd name="connsiteY7" fmla="*/ 8017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0" h="1133475">
                    <a:moveTo>
                      <a:pt x="0" y="801719"/>
                    </a:moveTo>
                    <a:cubicBezTo>
                      <a:pt x="-86" y="916191"/>
                      <a:pt x="24470" y="1029338"/>
                      <a:pt x="72009" y="1133475"/>
                    </a:cubicBezTo>
                    <a:lnTo>
                      <a:pt x="83725" y="1133475"/>
                    </a:lnTo>
                    <a:cubicBezTo>
                      <a:pt x="526295" y="1133561"/>
                      <a:pt x="885130" y="774859"/>
                      <a:pt x="885225" y="332299"/>
                    </a:cubicBezTo>
                    <a:cubicBezTo>
                      <a:pt x="885244" y="217646"/>
                      <a:pt x="860670" y="104337"/>
                      <a:pt x="813149" y="0"/>
                    </a:cubicBezTo>
                    <a:cubicBezTo>
                      <a:pt x="809244" y="0"/>
                      <a:pt x="805339" y="0"/>
                      <a:pt x="801339" y="0"/>
                    </a:cubicBezTo>
                    <a:cubicBezTo>
                      <a:pt x="358769" y="0"/>
                      <a:pt x="0" y="358769"/>
                      <a:pt x="0" y="801338"/>
                    </a:cubicBezTo>
                    <a:cubicBezTo>
                      <a:pt x="0" y="801462"/>
                      <a:pt x="0" y="801595"/>
                      <a:pt x="0" y="80171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7CA5CC2A-03D6-4551-9ABF-B9A614E32AF2}"/>
                  </a:ext>
                </a:extLst>
              </p:cNvPr>
              <p:cNvSpPr/>
              <p:nvPr/>
            </p:nvSpPr>
            <p:spPr>
              <a:xfrm>
                <a:off x="5036643" y="1667435"/>
                <a:ext cx="2520543" cy="2520543"/>
              </a:xfrm>
              <a:custGeom>
                <a:avLst/>
                <a:gdLst>
                  <a:gd name="connsiteX0" fmla="*/ 1755593 w 1962150"/>
                  <a:gd name="connsiteY0" fmla="*/ 773961 h 1962150"/>
                  <a:gd name="connsiteX1" fmla="*/ 1189304 w 1962150"/>
                  <a:gd name="connsiteY1" fmla="*/ 1755593 h 1962150"/>
                  <a:gd name="connsiteX2" fmla="*/ 207671 w 1962150"/>
                  <a:gd name="connsiteY2" fmla="*/ 1189304 h 1962150"/>
                  <a:gd name="connsiteX3" fmla="*/ 773960 w 1962150"/>
                  <a:gd name="connsiteY3" fmla="*/ 207672 h 1962150"/>
                  <a:gd name="connsiteX4" fmla="*/ 1755593 w 1962150"/>
                  <a:gd name="connsiteY4" fmla="*/ 773961 h 19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2150" h="1962150">
                    <a:moveTo>
                      <a:pt x="1755593" y="773961"/>
                    </a:moveTo>
                    <a:cubicBezTo>
                      <a:pt x="1870287" y="1201407"/>
                      <a:pt x="1616750" y="1640899"/>
                      <a:pt x="1189304" y="1755593"/>
                    </a:cubicBezTo>
                    <a:cubicBezTo>
                      <a:pt x="761857" y="1870287"/>
                      <a:pt x="322365" y="1616750"/>
                      <a:pt x="207671" y="1189304"/>
                    </a:cubicBezTo>
                    <a:cubicBezTo>
                      <a:pt x="92978" y="761857"/>
                      <a:pt x="346514" y="322365"/>
                      <a:pt x="773960" y="207672"/>
                    </a:cubicBezTo>
                    <a:cubicBezTo>
                      <a:pt x="1201407" y="92978"/>
                      <a:pt x="1640899" y="346514"/>
                      <a:pt x="1755593" y="77396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FFC67CCB-C3C5-41BF-9E57-D5E7578631DA}"/>
                  </a:ext>
                </a:extLst>
              </p:cNvPr>
              <p:cNvSpPr/>
              <p:nvPr/>
            </p:nvSpPr>
            <p:spPr>
              <a:xfrm>
                <a:off x="5268021" y="2638460"/>
                <a:ext cx="1309214" cy="1309214"/>
              </a:xfrm>
              <a:custGeom>
                <a:avLst/>
                <a:gdLst>
                  <a:gd name="connsiteX0" fmla="*/ 218685 w 1019175"/>
                  <a:gd name="connsiteY0" fmla="*/ 0 h 1019175"/>
                  <a:gd name="connsiteX1" fmla="*/ 25994 w 1019175"/>
                  <a:gd name="connsiteY1" fmla="*/ 23432 h 1019175"/>
                  <a:gd name="connsiteX2" fmla="*/ 600085 w 1019175"/>
                  <a:gd name="connsiteY2" fmla="*/ 1000992 h 1019175"/>
                  <a:gd name="connsiteX3" fmla="*/ 994210 w 1019175"/>
                  <a:gd name="connsiteY3" fmla="*/ 1003364 h 1019175"/>
                  <a:gd name="connsiteX4" fmla="*/ 420129 w 1019175"/>
                  <a:gd name="connsiteY4" fmla="*/ 25803 h 1019175"/>
                  <a:gd name="connsiteX5" fmla="*/ 218685 w 1019175"/>
                  <a:gd name="connsiteY5" fmla="*/ 0 h 10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9175" h="1019175">
                    <a:moveTo>
                      <a:pt x="218685" y="0"/>
                    </a:moveTo>
                    <a:cubicBezTo>
                      <a:pt x="153744" y="-9"/>
                      <a:pt x="89040" y="7858"/>
                      <a:pt x="25994" y="23432"/>
                    </a:cubicBezTo>
                    <a:cubicBezTo>
                      <a:pt x="-85420" y="451904"/>
                      <a:pt x="171603" y="889578"/>
                      <a:pt x="600085" y="1000992"/>
                    </a:cubicBezTo>
                    <a:cubicBezTo>
                      <a:pt x="729216" y="1034568"/>
                      <a:pt x="864680" y="1035387"/>
                      <a:pt x="994210" y="1003364"/>
                    </a:cubicBezTo>
                    <a:cubicBezTo>
                      <a:pt x="1105625" y="574891"/>
                      <a:pt x="848602" y="137217"/>
                      <a:pt x="420129" y="25803"/>
                    </a:cubicBezTo>
                    <a:cubicBezTo>
                      <a:pt x="354340" y="8696"/>
                      <a:pt x="286655" y="29"/>
                      <a:pt x="218685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6448BF6F-5618-4954-A98B-F116E4B47998}"/>
                  </a:ext>
                </a:extLst>
              </p:cNvPr>
              <p:cNvSpPr/>
              <p:nvPr/>
            </p:nvSpPr>
            <p:spPr>
              <a:xfrm>
                <a:off x="4256855" y="2692786"/>
                <a:ext cx="2055589" cy="2055588"/>
              </a:xfrm>
              <a:custGeom>
                <a:avLst/>
                <a:gdLst>
                  <a:gd name="connsiteX0" fmla="*/ 801338 w 1600200"/>
                  <a:gd name="connsiteY0" fmla="*/ 0 h 1600200"/>
                  <a:gd name="connsiteX1" fmla="*/ 1602677 w 1600200"/>
                  <a:gd name="connsiteY1" fmla="*/ 801338 h 1600200"/>
                  <a:gd name="connsiteX2" fmla="*/ 801338 w 1600200"/>
                  <a:gd name="connsiteY2" fmla="*/ 1602677 h 1600200"/>
                  <a:gd name="connsiteX3" fmla="*/ 0 w 1600200"/>
                  <a:gd name="connsiteY3" fmla="*/ 801338 h 1600200"/>
                  <a:gd name="connsiteX4" fmla="*/ 801338 w 1600200"/>
                  <a:gd name="connsiteY4" fmla="*/ 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1600200">
                    <a:moveTo>
                      <a:pt x="801338" y="0"/>
                    </a:moveTo>
                    <a:cubicBezTo>
                      <a:pt x="1243908" y="0"/>
                      <a:pt x="1602677" y="358769"/>
                      <a:pt x="1602677" y="801338"/>
                    </a:cubicBezTo>
                    <a:cubicBezTo>
                      <a:pt x="1602677" y="1243908"/>
                      <a:pt x="1243908" y="1602677"/>
                      <a:pt x="801338" y="1602677"/>
                    </a:cubicBezTo>
                    <a:cubicBezTo>
                      <a:pt x="358769" y="1602677"/>
                      <a:pt x="0" y="1243908"/>
                      <a:pt x="0" y="801338"/>
                    </a:cubicBezTo>
                    <a:cubicBezTo>
                      <a:pt x="0" y="358769"/>
                      <a:pt x="358769" y="0"/>
                      <a:pt x="80133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E2B6688B-2D1D-4659-900D-791A52C9F3DB}"/>
                  </a:ext>
                </a:extLst>
              </p:cNvPr>
              <p:cNvSpPr/>
              <p:nvPr/>
            </p:nvSpPr>
            <p:spPr>
              <a:xfrm>
                <a:off x="5202303" y="3336259"/>
                <a:ext cx="1101208" cy="1407099"/>
              </a:xfrm>
              <a:custGeom>
                <a:avLst/>
                <a:gdLst>
                  <a:gd name="connsiteX0" fmla="*/ 0 w 857250"/>
                  <a:gd name="connsiteY0" fmla="*/ 801338 h 1095375"/>
                  <a:gd name="connsiteX1" fmla="*/ 58293 w 857250"/>
                  <a:gd name="connsiteY1" fmla="*/ 1101566 h 1095375"/>
                  <a:gd name="connsiteX2" fmla="*/ 65342 w 857250"/>
                  <a:gd name="connsiteY2" fmla="*/ 1101566 h 1095375"/>
                  <a:gd name="connsiteX3" fmla="*/ 866661 w 857250"/>
                  <a:gd name="connsiteY3" fmla="*/ 300209 h 1095375"/>
                  <a:gd name="connsiteX4" fmla="*/ 808292 w 857250"/>
                  <a:gd name="connsiteY4" fmla="*/ 0 h 1095375"/>
                  <a:gd name="connsiteX5" fmla="*/ 801339 w 857250"/>
                  <a:gd name="connsiteY5" fmla="*/ 0 h 1095375"/>
                  <a:gd name="connsiteX6" fmla="*/ 0 w 857250"/>
                  <a:gd name="connsiteY6" fmla="*/ 801148 h 1095375"/>
                  <a:gd name="connsiteX7" fmla="*/ 0 w 857250"/>
                  <a:gd name="connsiteY7" fmla="*/ 801338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50" h="1095375">
                    <a:moveTo>
                      <a:pt x="0" y="801338"/>
                    </a:moveTo>
                    <a:cubicBezTo>
                      <a:pt x="-95" y="904237"/>
                      <a:pt x="19698" y="1006183"/>
                      <a:pt x="58293" y="1101566"/>
                    </a:cubicBezTo>
                    <a:lnTo>
                      <a:pt x="65342" y="1101566"/>
                    </a:lnTo>
                    <a:cubicBezTo>
                      <a:pt x="507912" y="1101557"/>
                      <a:pt x="866671" y="742769"/>
                      <a:pt x="866661" y="300209"/>
                    </a:cubicBezTo>
                    <a:cubicBezTo>
                      <a:pt x="866661" y="197320"/>
                      <a:pt x="846840" y="95393"/>
                      <a:pt x="808292" y="0"/>
                    </a:cubicBezTo>
                    <a:lnTo>
                      <a:pt x="801339" y="0"/>
                    </a:lnTo>
                    <a:cubicBezTo>
                      <a:pt x="358826" y="-57"/>
                      <a:pt x="58" y="358635"/>
                      <a:pt x="0" y="801148"/>
                    </a:cubicBezTo>
                    <a:cubicBezTo>
                      <a:pt x="0" y="801214"/>
                      <a:pt x="0" y="801272"/>
                      <a:pt x="0" y="80133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51DF6E96-EF58-4B87-A571-39A1FD63F953}"/>
                  </a:ext>
                </a:extLst>
              </p:cNvPr>
              <p:cNvSpPr/>
              <p:nvPr/>
            </p:nvSpPr>
            <p:spPr>
              <a:xfrm>
                <a:off x="5281824" y="3559424"/>
                <a:ext cx="1040030" cy="1199093"/>
              </a:xfrm>
              <a:custGeom>
                <a:avLst/>
                <a:gdLst>
                  <a:gd name="connsiteX0" fmla="*/ 0 w 809625"/>
                  <a:gd name="connsiteY0" fmla="*/ 801243 h 933450"/>
                  <a:gd name="connsiteX1" fmla="*/ 12001 w 809625"/>
                  <a:gd name="connsiteY1" fmla="*/ 938498 h 933450"/>
                  <a:gd name="connsiteX2" fmla="*/ 13906 w 809625"/>
                  <a:gd name="connsiteY2" fmla="*/ 938498 h 933450"/>
                  <a:gd name="connsiteX3" fmla="*/ 815235 w 809625"/>
                  <a:gd name="connsiteY3" fmla="*/ 137913 h 933450"/>
                  <a:gd name="connsiteX4" fmla="*/ 803338 w 809625"/>
                  <a:gd name="connsiteY4" fmla="*/ 0 h 933450"/>
                  <a:gd name="connsiteX5" fmla="*/ 801338 w 809625"/>
                  <a:gd name="connsiteY5" fmla="*/ 0 h 933450"/>
                  <a:gd name="connsiteX6" fmla="*/ 0 w 809625"/>
                  <a:gd name="connsiteY6" fmla="*/ 801243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5" h="933450">
                    <a:moveTo>
                      <a:pt x="0" y="801243"/>
                    </a:moveTo>
                    <a:cubicBezTo>
                      <a:pt x="67" y="847249"/>
                      <a:pt x="4086" y="893178"/>
                      <a:pt x="12001" y="938498"/>
                    </a:cubicBezTo>
                    <a:lnTo>
                      <a:pt x="13906" y="938498"/>
                    </a:lnTo>
                    <a:cubicBezTo>
                      <a:pt x="456266" y="938708"/>
                      <a:pt x="815026" y="580272"/>
                      <a:pt x="815235" y="137913"/>
                    </a:cubicBezTo>
                    <a:cubicBezTo>
                      <a:pt x="815254" y="91688"/>
                      <a:pt x="811273" y="45539"/>
                      <a:pt x="803338" y="0"/>
                    </a:cubicBezTo>
                    <a:lnTo>
                      <a:pt x="801338" y="0"/>
                    </a:lnTo>
                    <a:cubicBezTo>
                      <a:pt x="358807" y="0"/>
                      <a:pt x="57" y="358712"/>
                      <a:pt x="0" y="8012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F33290D7-A672-410F-AF29-A968549A4FFC}"/>
                  </a:ext>
                </a:extLst>
              </p:cNvPr>
              <p:cNvSpPr/>
              <p:nvPr/>
            </p:nvSpPr>
            <p:spPr>
              <a:xfrm>
                <a:off x="6016639" y="3573238"/>
                <a:ext cx="305891" cy="758610"/>
              </a:xfrm>
              <a:custGeom>
                <a:avLst/>
                <a:gdLst>
                  <a:gd name="connsiteX0" fmla="*/ 183401 w 238125"/>
                  <a:gd name="connsiteY0" fmla="*/ 1048 h 590550"/>
                  <a:gd name="connsiteX1" fmla="*/ 149396 w 238125"/>
                  <a:gd name="connsiteY1" fmla="*/ 3620 h 590550"/>
                  <a:gd name="connsiteX2" fmla="*/ 139871 w 238125"/>
                  <a:gd name="connsiteY2" fmla="*/ 4763 h 590550"/>
                  <a:gd name="connsiteX3" fmla="*/ 115868 w 238125"/>
                  <a:gd name="connsiteY3" fmla="*/ 7811 h 590550"/>
                  <a:gd name="connsiteX4" fmla="*/ 100723 w 238125"/>
                  <a:gd name="connsiteY4" fmla="*/ 10096 h 590550"/>
                  <a:gd name="connsiteX5" fmla="*/ 78435 w 238125"/>
                  <a:gd name="connsiteY5" fmla="*/ 14097 h 590550"/>
                  <a:gd name="connsiteX6" fmla="*/ 54527 w 238125"/>
                  <a:gd name="connsiteY6" fmla="*/ 19050 h 590550"/>
                  <a:gd name="connsiteX7" fmla="*/ 41478 w 238125"/>
                  <a:gd name="connsiteY7" fmla="*/ 22003 h 590550"/>
                  <a:gd name="connsiteX8" fmla="*/ 22428 w 238125"/>
                  <a:gd name="connsiteY8" fmla="*/ 26956 h 590550"/>
                  <a:gd name="connsiteX9" fmla="*/ 97485 w 238125"/>
                  <a:gd name="connsiteY9" fmla="*/ 598456 h 590550"/>
                  <a:gd name="connsiteX10" fmla="*/ 231787 w 238125"/>
                  <a:gd name="connsiteY10" fmla="*/ 0 h 590550"/>
                  <a:gd name="connsiteX11" fmla="*/ 229787 w 238125"/>
                  <a:gd name="connsiteY11" fmla="*/ 0 h 590550"/>
                  <a:gd name="connsiteX12" fmla="*/ 193592 w 238125"/>
                  <a:gd name="connsiteY12" fmla="*/ 953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8125" h="590550">
                    <a:moveTo>
                      <a:pt x="183401" y="1048"/>
                    </a:moveTo>
                    <a:cubicBezTo>
                      <a:pt x="171970" y="1714"/>
                      <a:pt x="160636" y="2477"/>
                      <a:pt x="149396" y="3620"/>
                    </a:cubicBezTo>
                    <a:lnTo>
                      <a:pt x="139871" y="4763"/>
                    </a:lnTo>
                    <a:cubicBezTo>
                      <a:pt x="131870" y="5620"/>
                      <a:pt x="123869" y="6668"/>
                      <a:pt x="115868" y="7811"/>
                    </a:cubicBezTo>
                    <a:cubicBezTo>
                      <a:pt x="110791" y="8449"/>
                      <a:pt x="105743" y="9211"/>
                      <a:pt x="100723" y="10096"/>
                    </a:cubicBezTo>
                    <a:cubicBezTo>
                      <a:pt x="93294" y="11239"/>
                      <a:pt x="85864" y="12668"/>
                      <a:pt x="78435" y="14097"/>
                    </a:cubicBezTo>
                    <a:cubicBezTo>
                      <a:pt x="71005" y="15526"/>
                      <a:pt x="62433" y="17240"/>
                      <a:pt x="54527" y="19050"/>
                    </a:cubicBezTo>
                    <a:lnTo>
                      <a:pt x="41478" y="22003"/>
                    </a:lnTo>
                    <a:cubicBezTo>
                      <a:pt x="35001" y="23622"/>
                      <a:pt x="28429" y="25146"/>
                      <a:pt x="22428" y="26956"/>
                    </a:cubicBezTo>
                    <a:cubicBezTo>
                      <a:pt x="-24254" y="220170"/>
                      <a:pt x="2492" y="423844"/>
                      <a:pt x="97485" y="598456"/>
                    </a:cubicBezTo>
                    <a:cubicBezTo>
                      <a:pt x="219967" y="424729"/>
                      <a:pt x="268297" y="209407"/>
                      <a:pt x="231787" y="0"/>
                    </a:cubicBezTo>
                    <a:lnTo>
                      <a:pt x="229787" y="0"/>
                    </a:lnTo>
                    <a:cubicBezTo>
                      <a:pt x="217690" y="0"/>
                      <a:pt x="205594" y="0"/>
                      <a:pt x="193592" y="953"/>
                    </a:cubicBezTo>
                    <a:close/>
                  </a:path>
                </a:pathLst>
              </a:custGeom>
              <a:solidFill>
                <a:srgbClr val="000000">
                  <a:alpha val="1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A90AA729-8557-4A52-B956-FFB5817A109B}"/>
                  </a:ext>
                </a:extLst>
              </p:cNvPr>
              <p:cNvSpPr/>
              <p:nvPr/>
            </p:nvSpPr>
            <p:spPr>
              <a:xfrm>
                <a:off x="6002516" y="3438427"/>
                <a:ext cx="697432" cy="697432"/>
              </a:xfrm>
              <a:custGeom>
                <a:avLst/>
                <a:gdLst>
                  <a:gd name="connsiteX0" fmla="*/ 549592 w 542925"/>
                  <a:gd name="connsiteY0" fmla="*/ 274796 h 542925"/>
                  <a:gd name="connsiteX1" fmla="*/ 274796 w 542925"/>
                  <a:gd name="connsiteY1" fmla="*/ 549593 h 542925"/>
                  <a:gd name="connsiteX2" fmla="*/ 0 w 542925"/>
                  <a:gd name="connsiteY2" fmla="*/ 274796 h 542925"/>
                  <a:gd name="connsiteX3" fmla="*/ 274796 w 542925"/>
                  <a:gd name="connsiteY3" fmla="*/ 0 h 542925"/>
                  <a:gd name="connsiteX4" fmla="*/ 274891 w 542925"/>
                  <a:gd name="connsiteY4" fmla="*/ 0 h 542925"/>
                  <a:gd name="connsiteX5" fmla="*/ 549592 w 542925"/>
                  <a:gd name="connsiteY5" fmla="*/ 274796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925" h="542925">
                    <a:moveTo>
                      <a:pt x="549592" y="274796"/>
                    </a:moveTo>
                    <a:cubicBezTo>
                      <a:pt x="549592" y="426558"/>
                      <a:pt x="426558" y="549593"/>
                      <a:pt x="274796" y="549593"/>
                    </a:cubicBezTo>
                    <a:cubicBezTo>
                      <a:pt x="123034" y="549593"/>
                      <a:pt x="0" y="426558"/>
                      <a:pt x="0" y="274796"/>
                    </a:cubicBezTo>
                    <a:cubicBezTo>
                      <a:pt x="0" y="123034"/>
                      <a:pt x="123034" y="0"/>
                      <a:pt x="274796" y="0"/>
                    </a:cubicBezTo>
                    <a:cubicBezTo>
                      <a:pt x="274825" y="0"/>
                      <a:pt x="274863" y="0"/>
                      <a:pt x="274891" y="0"/>
                    </a:cubicBezTo>
                    <a:cubicBezTo>
                      <a:pt x="426625" y="57"/>
                      <a:pt x="549592" y="123063"/>
                      <a:pt x="549592" y="274796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D5D69962-507E-4B64-8B38-44D0834F703F}"/>
                </a:ext>
              </a:extLst>
            </p:cNvPr>
            <p:cNvSpPr txBox="1"/>
            <p:nvPr/>
          </p:nvSpPr>
          <p:spPr>
            <a:xfrm>
              <a:off x="8832710" y="3654923"/>
              <a:ext cx="218468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01E15EA0-9248-45C4-923D-F2E4F080FF23}"/>
                </a:ext>
              </a:extLst>
            </p:cNvPr>
            <p:cNvSpPr txBox="1"/>
            <p:nvPr/>
          </p:nvSpPr>
          <p:spPr>
            <a:xfrm>
              <a:off x="5211169" y="1353414"/>
              <a:ext cx="218468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00386E97-EB2E-4698-8C82-5A1963BEE271}"/>
                </a:ext>
              </a:extLst>
            </p:cNvPr>
            <p:cNvSpPr txBox="1"/>
            <p:nvPr/>
          </p:nvSpPr>
          <p:spPr>
            <a:xfrm>
              <a:off x="1759441" y="3654923"/>
              <a:ext cx="218468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28056345-C874-4B91-84C1-179D807EAE41}"/>
                </a:ext>
              </a:extLst>
            </p:cNvPr>
            <p:cNvSpPr txBox="1"/>
            <p:nvPr/>
          </p:nvSpPr>
          <p:spPr>
            <a:xfrm>
              <a:off x="5211169" y="5998011"/>
              <a:ext cx="218468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3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pic>
          <p:nvPicPr>
            <p:cNvPr id="378" name="Graphic 377" descr="Bar graph with upward trend">
              <a:extLst>
                <a:ext uri="{FF2B5EF4-FFF2-40B4-BE49-F238E27FC236}">
                  <a16:creationId xmlns:a16="http://schemas.microsoft.com/office/drawing/2014/main" id="{04563D4C-9D68-45A8-9749-FF400985D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9544" y="4966553"/>
              <a:ext cx="451264" cy="451262"/>
            </a:xfrm>
            <a:prstGeom prst="rect">
              <a:avLst/>
            </a:prstGeom>
          </p:spPr>
        </p:pic>
        <p:pic>
          <p:nvPicPr>
            <p:cNvPr id="379" name="Graphic 378" descr="Bullseye">
              <a:extLst>
                <a:ext uri="{FF2B5EF4-FFF2-40B4-BE49-F238E27FC236}">
                  <a16:creationId xmlns:a16="http://schemas.microsoft.com/office/drawing/2014/main" id="{82A3D39E-2DB4-4826-B8BD-38A22150E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55472" y="3663134"/>
              <a:ext cx="518634" cy="518634"/>
            </a:xfrm>
            <a:prstGeom prst="rect">
              <a:avLst/>
            </a:prstGeom>
          </p:spPr>
        </p:pic>
        <p:pic>
          <p:nvPicPr>
            <p:cNvPr id="380" name="Graphic 379" descr="Briefcase">
              <a:extLst>
                <a:ext uri="{FF2B5EF4-FFF2-40B4-BE49-F238E27FC236}">
                  <a16:creationId xmlns:a16="http://schemas.microsoft.com/office/drawing/2014/main" id="{D3199BBB-5047-47E3-BD96-6DF1EAB2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95707" y="2459388"/>
              <a:ext cx="442024" cy="442022"/>
            </a:xfrm>
            <a:prstGeom prst="rect">
              <a:avLst/>
            </a:prstGeom>
          </p:spPr>
        </p:pic>
        <p:pic>
          <p:nvPicPr>
            <p:cNvPr id="381" name="Graphic 380" descr="Money">
              <a:extLst>
                <a:ext uri="{FF2B5EF4-FFF2-40B4-BE49-F238E27FC236}">
                  <a16:creationId xmlns:a16="http://schemas.microsoft.com/office/drawing/2014/main" id="{23658E22-46F5-4C1D-862B-0EF304569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55813" y="3588240"/>
              <a:ext cx="474402" cy="47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20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planning presentation</a:t>
            </a:r>
          </a:p>
        </p:txBody>
      </p:sp>
      <p:grpSp>
        <p:nvGrpSpPr>
          <p:cNvPr id="1488" name="Group 1487">
            <a:extLst>
              <a:ext uri="{FF2B5EF4-FFF2-40B4-BE49-F238E27FC236}">
                <a16:creationId xmlns:a16="http://schemas.microsoft.com/office/drawing/2014/main" id="{F68C6C3F-B5C5-46BB-BF3E-C44C16659FBF}"/>
              </a:ext>
            </a:extLst>
          </p:cNvPr>
          <p:cNvGrpSpPr/>
          <p:nvPr/>
        </p:nvGrpSpPr>
        <p:grpSpPr>
          <a:xfrm>
            <a:off x="2241179" y="1245529"/>
            <a:ext cx="7709643" cy="5391266"/>
            <a:chOff x="1770538" y="791606"/>
            <a:chExt cx="8704443" cy="6086919"/>
          </a:xfrm>
        </p:grpSpPr>
        <p:grpSp>
          <p:nvGrpSpPr>
            <p:cNvPr id="1487" name="Group 1486">
              <a:extLst>
                <a:ext uri="{FF2B5EF4-FFF2-40B4-BE49-F238E27FC236}">
                  <a16:creationId xmlns:a16="http://schemas.microsoft.com/office/drawing/2014/main" id="{9A17608F-A3E0-415F-AC61-0D0F6AC2145C}"/>
                </a:ext>
              </a:extLst>
            </p:cNvPr>
            <p:cNvGrpSpPr/>
            <p:nvPr/>
          </p:nvGrpSpPr>
          <p:grpSpPr>
            <a:xfrm>
              <a:off x="1770538" y="791606"/>
              <a:ext cx="8704443" cy="5214343"/>
              <a:chOff x="1770538" y="791606"/>
              <a:chExt cx="8704443" cy="5214343"/>
            </a:xfrm>
          </p:grpSpPr>
          <p:grpSp>
            <p:nvGrpSpPr>
              <p:cNvPr id="1461" name="Group 1460">
                <a:extLst>
                  <a:ext uri="{FF2B5EF4-FFF2-40B4-BE49-F238E27FC236}">
                    <a16:creationId xmlns:a16="http://schemas.microsoft.com/office/drawing/2014/main" id="{63E3DDBB-3BBE-42FD-89DD-464F74C14E28}"/>
                  </a:ext>
                </a:extLst>
              </p:cNvPr>
              <p:cNvGrpSpPr/>
              <p:nvPr/>
            </p:nvGrpSpPr>
            <p:grpSpPr>
              <a:xfrm>
                <a:off x="3969779" y="1623423"/>
                <a:ext cx="4246374" cy="4382526"/>
                <a:chOff x="4540772" y="1930336"/>
                <a:chExt cx="3104388" cy="3203924"/>
              </a:xfrm>
            </p:grpSpPr>
            <p:sp>
              <p:nvSpPr>
                <p:cNvPr id="912" name="Freeform: Shape 911">
                  <a:extLst>
                    <a:ext uri="{FF2B5EF4-FFF2-40B4-BE49-F238E27FC236}">
                      <a16:creationId xmlns:a16="http://schemas.microsoft.com/office/drawing/2014/main" id="{C06E09F0-CA67-4344-A16B-B67B1C5F6012}"/>
                    </a:ext>
                  </a:extLst>
                </p:cNvPr>
                <p:cNvSpPr/>
                <p:nvPr/>
              </p:nvSpPr>
              <p:spPr>
                <a:xfrm>
                  <a:off x="5527605" y="1940052"/>
                  <a:ext cx="1123950" cy="990600"/>
                </a:xfrm>
                <a:custGeom>
                  <a:avLst/>
                  <a:gdLst>
                    <a:gd name="connsiteX0" fmla="*/ 1122655 w 1123950"/>
                    <a:gd name="connsiteY0" fmla="*/ 525304 h 990600"/>
                    <a:gd name="connsiteX1" fmla="*/ 868813 w 1123950"/>
                    <a:gd name="connsiteY1" fmla="*/ 965074 h 990600"/>
                    <a:gd name="connsiteX2" fmla="*/ 819093 w 1123950"/>
                    <a:gd name="connsiteY2" fmla="*/ 993649 h 990600"/>
                    <a:gd name="connsiteX3" fmla="*/ 311220 w 1123950"/>
                    <a:gd name="connsiteY3" fmla="*/ 993649 h 990600"/>
                    <a:gd name="connsiteX4" fmla="*/ 261499 w 1123950"/>
                    <a:gd name="connsiteY4" fmla="*/ 965074 h 990600"/>
                    <a:gd name="connsiteX5" fmla="*/ 7658 w 1123950"/>
                    <a:gd name="connsiteY5" fmla="*/ 525399 h 990600"/>
                    <a:gd name="connsiteX6" fmla="*/ 7658 w 1123950"/>
                    <a:gd name="connsiteY6" fmla="*/ 468249 h 990600"/>
                    <a:gd name="connsiteX7" fmla="*/ 261499 w 1123950"/>
                    <a:gd name="connsiteY7" fmla="*/ 28576 h 990600"/>
                    <a:gd name="connsiteX8" fmla="*/ 311220 w 1123950"/>
                    <a:gd name="connsiteY8" fmla="*/ 1 h 990600"/>
                    <a:gd name="connsiteX9" fmla="*/ 818902 w 1123950"/>
                    <a:gd name="connsiteY9" fmla="*/ 1 h 990600"/>
                    <a:gd name="connsiteX10" fmla="*/ 868623 w 1123950"/>
                    <a:gd name="connsiteY10" fmla="*/ 28576 h 990600"/>
                    <a:gd name="connsiteX11" fmla="*/ 1122464 w 1123950"/>
                    <a:gd name="connsiteY11" fmla="*/ 468249 h 990600"/>
                    <a:gd name="connsiteX12" fmla="*/ 1122655 w 1123950"/>
                    <a:gd name="connsiteY12" fmla="*/ 525304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0" h="990600">
                      <a:moveTo>
                        <a:pt x="1122655" y="525304"/>
                      </a:moveTo>
                      <a:lnTo>
                        <a:pt x="868813" y="965074"/>
                      </a:lnTo>
                      <a:cubicBezTo>
                        <a:pt x="858564" y="982828"/>
                        <a:pt x="839590" y="993734"/>
                        <a:pt x="819093" y="993649"/>
                      </a:cubicBezTo>
                      <a:lnTo>
                        <a:pt x="311220" y="993649"/>
                      </a:lnTo>
                      <a:cubicBezTo>
                        <a:pt x="290722" y="993734"/>
                        <a:pt x="271748" y="982828"/>
                        <a:pt x="261499" y="965074"/>
                      </a:cubicBezTo>
                      <a:lnTo>
                        <a:pt x="7658" y="525399"/>
                      </a:lnTo>
                      <a:cubicBezTo>
                        <a:pt x="-2553" y="507721"/>
                        <a:pt x="-2553" y="485928"/>
                        <a:pt x="7658" y="468249"/>
                      </a:cubicBezTo>
                      <a:lnTo>
                        <a:pt x="261499" y="28576"/>
                      </a:lnTo>
                      <a:cubicBezTo>
                        <a:pt x="271748" y="10821"/>
                        <a:pt x="290722" y="-85"/>
                        <a:pt x="311220" y="1"/>
                      </a:cubicBezTo>
                      <a:lnTo>
                        <a:pt x="818902" y="1"/>
                      </a:lnTo>
                      <a:cubicBezTo>
                        <a:pt x="839400" y="-85"/>
                        <a:pt x="858374" y="10821"/>
                        <a:pt x="868623" y="28576"/>
                      </a:cubicBezTo>
                      <a:lnTo>
                        <a:pt x="1122464" y="468249"/>
                      </a:lnTo>
                      <a:cubicBezTo>
                        <a:pt x="1132694" y="485871"/>
                        <a:pt x="1132770" y="507616"/>
                        <a:pt x="1122655" y="5253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F2EFE524-7B70-4339-8038-96A59FC852D1}"/>
                    </a:ext>
                  </a:extLst>
                </p:cNvPr>
                <p:cNvSpPr/>
                <p:nvPr/>
              </p:nvSpPr>
              <p:spPr>
                <a:xfrm>
                  <a:off x="5518133" y="1930336"/>
                  <a:ext cx="1143000" cy="1009650"/>
                </a:xfrm>
                <a:custGeom>
                  <a:avLst/>
                  <a:gdLst>
                    <a:gd name="connsiteX0" fmla="*/ 828566 w 1143000"/>
                    <a:gd name="connsiteY0" fmla="*/ 1012889 h 1009650"/>
                    <a:gd name="connsiteX1" fmla="*/ 320692 w 1143000"/>
                    <a:gd name="connsiteY1" fmla="*/ 1012889 h 1009650"/>
                    <a:gd name="connsiteX2" fmla="*/ 262685 w 1143000"/>
                    <a:gd name="connsiteY2" fmla="*/ 979456 h 1009650"/>
                    <a:gd name="connsiteX3" fmla="*/ 8844 w 1143000"/>
                    <a:gd name="connsiteY3" fmla="*/ 539782 h 1009650"/>
                    <a:gd name="connsiteX4" fmla="*/ 8844 w 1143000"/>
                    <a:gd name="connsiteY4" fmla="*/ 473107 h 1009650"/>
                    <a:gd name="connsiteX5" fmla="*/ 262685 w 1143000"/>
                    <a:gd name="connsiteY5" fmla="*/ 33433 h 1009650"/>
                    <a:gd name="connsiteX6" fmla="*/ 320692 w 1143000"/>
                    <a:gd name="connsiteY6" fmla="*/ 0 h 1009650"/>
                    <a:gd name="connsiteX7" fmla="*/ 828375 w 1143000"/>
                    <a:gd name="connsiteY7" fmla="*/ 0 h 1009650"/>
                    <a:gd name="connsiteX8" fmla="*/ 886382 w 1143000"/>
                    <a:gd name="connsiteY8" fmla="*/ 33433 h 1009650"/>
                    <a:gd name="connsiteX9" fmla="*/ 1140223 w 1143000"/>
                    <a:gd name="connsiteY9" fmla="*/ 473107 h 1009650"/>
                    <a:gd name="connsiteX10" fmla="*/ 1140223 w 1143000"/>
                    <a:gd name="connsiteY10" fmla="*/ 539782 h 1009650"/>
                    <a:gd name="connsiteX11" fmla="*/ 886382 w 1143000"/>
                    <a:gd name="connsiteY11" fmla="*/ 979456 h 1009650"/>
                    <a:gd name="connsiteX12" fmla="*/ 828566 w 1143000"/>
                    <a:gd name="connsiteY12" fmla="*/ 1012889 h 1009650"/>
                    <a:gd name="connsiteX13" fmla="*/ 320692 w 1143000"/>
                    <a:gd name="connsiteY13" fmla="*/ 18765 h 1009650"/>
                    <a:gd name="connsiteX14" fmla="*/ 279259 w 1143000"/>
                    <a:gd name="connsiteY14" fmla="*/ 42672 h 1009650"/>
                    <a:gd name="connsiteX15" fmla="*/ 25417 w 1143000"/>
                    <a:gd name="connsiteY15" fmla="*/ 482346 h 1009650"/>
                    <a:gd name="connsiteX16" fmla="*/ 25417 w 1143000"/>
                    <a:gd name="connsiteY16" fmla="*/ 529971 h 1009650"/>
                    <a:gd name="connsiteX17" fmla="*/ 279354 w 1143000"/>
                    <a:gd name="connsiteY17" fmla="*/ 969645 h 1009650"/>
                    <a:gd name="connsiteX18" fmla="*/ 320692 w 1143000"/>
                    <a:gd name="connsiteY18" fmla="*/ 993839 h 1009650"/>
                    <a:gd name="connsiteX19" fmla="*/ 828375 w 1143000"/>
                    <a:gd name="connsiteY19" fmla="*/ 993839 h 1009650"/>
                    <a:gd name="connsiteX20" fmla="*/ 869809 w 1143000"/>
                    <a:gd name="connsiteY20" fmla="*/ 969931 h 1009650"/>
                    <a:gd name="connsiteX21" fmla="*/ 1123745 w 1143000"/>
                    <a:gd name="connsiteY21" fmla="*/ 530257 h 1009650"/>
                    <a:gd name="connsiteX22" fmla="*/ 1123745 w 1143000"/>
                    <a:gd name="connsiteY22" fmla="*/ 482632 h 1009650"/>
                    <a:gd name="connsiteX23" fmla="*/ 869809 w 1143000"/>
                    <a:gd name="connsiteY23" fmla="*/ 42958 h 1009650"/>
                    <a:gd name="connsiteX24" fmla="*/ 828375 w 1143000"/>
                    <a:gd name="connsiteY24" fmla="*/ 19050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3000" h="1009650">
                      <a:moveTo>
                        <a:pt x="828566" y="1012889"/>
                      </a:moveTo>
                      <a:lnTo>
                        <a:pt x="320692" y="1012889"/>
                      </a:lnTo>
                      <a:cubicBezTo>
                        <a:pt x="296785" y="1012851"/>
                        <a:pt x="274706" y="1000116"/>
                        <a:pt x="262685" y="979456"/>
                      </a:cubicBezTo>
                      <a:lnTo>
                        <a:pt x="8844" y="539782"/>
                      </a:lnTo>
                      <a:cubicBezTo>
                        <a:pt x="-2948" y="519122"/>
                        <a:pt x="-2948" y="493767"/>
                        <a:pt x="8844" y="473107"/>
                      </a:cubicBezTo>
                      <a:lnTo>
                        <a:pt x="262685" y="33433"/>
                      </a:lnTo>
                      <a:cubicBezTo>
                        <a:pt x="274706" y="12773"/>
                        <a:pt x="296785" y="38"/>
                        <a:pt x="320692" y="0"/>
                      </a:cubicBezTo>
                      <a:lnTo>
                        <a:pt x="828375" y="0"/>
                      </a:lnTo>
                      <a:cubicBezTo>
                        <a:pt x="852311" y="-76"/>
                        <a:pt x="874447" y="12688"/>
                        <a:pt x="886382" y="33433"/>
                      </a:cubicBezTo>
                      <a:lnTo>
                        <a:pt x="1140223" y="473107"/>
                      </a:lnTo>
                      <a:cubicBezTo>
                        <a:pt x="1152016" y="493767"/>
                        <a:pt x="1152016" y="519122"/>
                        <a:pt x="1140223" y="539782"/>
                      </a:cubicBezTo>
                      <a:lnTo>
                        <a:pt x="886382" y="979456"/>
                      </a:lnTo>
                      <a:cubicBezTo>
                        <a:pt x="874485" y="1000144"/>
                        <a:pt x="852435" y="1012898"/>
                        <a:pt x="828566" y="1012889"/>
                      </a:cubicBezTo>
                      <a:close/>
                      <a:moveTo>
                        <a:pt x="320692" y="18765"/>
                      </a:moveTo>
                      <a:cubicBezTo>
                        <a:pt x="303586" y="18717"/>
                        <a:pt x="287774" y="27842"/>
                        <a:pt x="279259" y="42672"/>
                      </a:cubicBezTo>
                      <a:lnTo>
                        <a:pt x="25417" y="482346"/>
                      </a:lnTo>
                      <a:cubicBezTo>
                        <a:pt x="17045" y="497120"/>
                        <a:pt x="17045" y="515198"/>
                        <a:pt x="25417" y="529971"/>
                      </a:cubicBezTo>
                      <a:lnTo>
                        <a:pt x="279354" y="969645"/>
                      </a:lnTo>
                      <a:cubicBezTo>
                        <a:pt x="287784" y="984552"/>
                        <a:pt x="303566" y="993791"/>
                        <a:pt x="320692" y="993839"/>
                      </a:cubicBezTo>
                      <a:lnTo>
                        <a:pt x="828375" y="993839"/>
                      </a:lnTo>
                      <a:cubicBezTo>
                        <a:pt x="845472" y="993887"/>
                        <a:pt x="861293" y="984761"/>
                        <a:pt x="869809" y="969931"/>
                      </a:cubicBezTo>
                      <a:lnTo>
                        <a:pt x="1123745" y="530257"/>
                      </a:lnTo>
                      <a:cubicBezTo>
                        <a:pt x="1132118" y="515484"/>
                        <a:pt x="1132118" y="497405"/>
                        <a:pt x="1123745" y="482632"/>
                      </a:cubicBezTo>
                      <a:lnTo>
                        <a:pt x="869809" y="42958"/>
                      </a:lnTo>
                      <a:cubicBezTo>
                        <a:pt x="861293" y="28128"/>
                        <a:pt x="845472" y="19003"/>
                        <a:pt x="828375" y="190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14" name="Freeform: Shape 913">
                  <a:extLst>
                    <a:ext uri="{FF2B5EF4-FFF2-40B4-BE49-F238E27FC236}">
                      <a16:creationId xmlns:a16="http://schemas.microsoft.com/office/drawing/2014/main" id="{770C6063-3EBA-45AD-BBCA-F1D76B4788BC}"/>
                    </a:ext>
                  </a:extLst>
                </p:cNvPr>
                <p:cNvSpPr/>
                <p:nvPr/>
              </p:nvSpPr>
              <p:spPr>
                <a:xfrm>
                  <a:off x="5650373" y="2046255"/>
                  <a:ext cx="876300" cy="781050"/>
                </a:xfrm>
                <a:custGeom>
                  <a:avLst/>
                  <a:gdLst>
                    <a:gd name="connsiteX0" fmla="*/ 877395 w 876300"/>
                    <a:gd name="connsiteY0" fmla="*/ 419101 h 781050"/>
                    <a:gd name="connsiteX1" fmla="*/ 684800 w 876300"/>
                    <a:gd name="connsiteY1" fmla="*/ 752476 h 781050"/>
                    <a:gd name="connsiteX2" fmla="*/ 635079 w 876300"/>
                    <a:gd name="connsiteY2" fmla="*/ 781051 h 781050"/>
                    <a:gd name="connsiteX3" fmla="*/ 249888 w 876300"/>
                    <a:gd name="connsiteY3" fmla="*/ 781051 h 781050"/>
                    <a:gd name="connsiteX4" fmla="*/ 200168 w 876300"/>
                    <a:gd name="connsiteY4" fmla="*/ 752476 h 781050"/>
                    <a:gd name="connsiteX5" fmla="*/ 7572 w 876300"/>
                    <a:gd name="connsiteY5" fmla="*/ 419101 h 781050"/>
                    <a:gd name="connsiteX6" fmla="*/ 7572 w 876300"/>
                    <a:gd name="connsiteY6" fmla="*/ 361951 h 781050"/>
                    <a:gd name="connsiteX7" fmla="*/ 200168 w 876300"/>
                    <a:gd name="connsiteY7" fmla="*/ 28576 h 781050"/>
                    <a:gd name="connsiteX8" fmla="*/ 249888 w 876300"/>
                    <a:gd name="connsiteY8" fmla="*/ 1 h 781050"/>
                    <a:gd name="connsiteX9" fmla="*/ 635079 w 876300"/>
                    <a:gd name="connsiteY9" fmla="*/ 1 h 781050"/>
                    <a:gd name="connsiteX10" fmla="*/ 684800 w 876300"/>
                    <a:gd name="connsiteY10" fmla="*/ 28576 h 781050"/>
                    <a:gd name="connsiteX11" fmla="*/ 877395 w 876300"/>
                    <a:gd name="connsiteY11" fmla="*/ 361951 h 781050"/>
                    <a:gd name="connsiteX12" fmla="*/ 877395 w 876300"/>
                    <a:gd name="connsiteY12" fmla="*/ 419101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6300" h="781050">
                      <a:moveTo>
                        <a:pt x="877395" y="419101"/>
                      </a:moveTo>
                      <a:lnTo>
                        <a:pt x="684800" y="752476"/>
                      </a:lnTo>
                      <a:cubicBezTo>
                        <a:pt x="674551" y="770230"/>
                        <a:pt x="655577" y="781136"/>
                        <a:pt x="635079" y="781051"/>
                      </a:cubicBezTo>
                      <a:lnTo>
                        <a:pt x="249888" y="781051"/>
                      </a:lnTo>
                      <a:cubicBezTo>
                        <a:pt x="229391" y="781136"/>
                        <a:pt x="210417" y="770230"/>
                        <a:pt x="200168" y="752476"/>
                      </a:cubicBezTo>
                      <a:lnTo>
                        <a:pt x="7572" y="419101"/>
                      </a:lnTo>
                      <a:cubicBezTo>
                        <a:pt x="-2524" y="401384"/>
                        <a:pt x="-2524" y="379667"/>
                        <a:pt x="7572" y="361951"/>
                      </a:cubicBezTo>
                      <a:lnTo>
                        <a:pt x="200168" y="28576"/>
                      </a:lnTo>
                      <a:cubicBezTo>
                        <a:pt x="210417" y="10821"/>
                        <a:pt x="229391" y="-85"/>
                        <a:pt x="249888" y="1"/>
                      </a:cubicBezTo>
                      <a:lnTo>
                        <a:pt x="635079" y="1"/>
                      </a:lnTo>
                      <a:cubicBezTo>
                        <a:pt x="655577" y="-85"/>
                        <a:pt x="674551" y="10821"/>
                        <a:pt x="684800" y="28576"/>
                      </a:cubicBezTo>
                      <a:lnTo>
                        <a:pt x="877395" y="361951"/>
                      </a:lnTo>
                      <a:cubicBezTo>
                        <a:pt x="887606" y="379629"/>
                        <a:pt x="887606" y="401422"/>
                        <a:pt x="877395" y="4191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18" name="Freeform: Shape 917">
                  <a:extLst>
                    <a:ext uri="{FF2B5EF4-FFF2-40B4-BE49-F238E27FC236}">
                      <a16:creationId xmlns:a16="http://schemas.microsoft.com/office/drawing/2014/main" id="{934F2C3D-1DD8-425B-9B73-123C151C6083}"/>
                    </a:ext>
                  </a:extLst>
                </p:cNvPr>
                <p:cNvSpPr/>
                <p:nvPr/>
              </p:nvSpPr>
              <p:spPr>
                <a:xfrm>
                  <a:off x="5530939" y="4133849"/>
                  <a:ext cx="1123950" cy="990600"/>
                </a:xfrm>
                <a:custGeom>
                  <a:avLst/>
                  <a:gdLst>
                    <a:gd name="connsiteX0" fmla="*/ 1122464 w 1123950"/>
                    <a:gd name="connsiteY0" fmla="*/ 525781 h 990600"/>
                    <a:gd name="connsiteX1" fmla="*/ 868623 w 1123950"/>
                    <a:gd name="connsiteY1" fmla="*/ 965454 h 990600"/>
                    <a:gd name="connsiteX2" fmla="*/ 818902 w 1123950"/>
                    <a:gd name="connsiteY2" fmla="*/ 994029 h 990600"/>
                    <a:gd name="connsiteX3" fmla="*/ 311220 w 1123950"/>
                    <a:gd name="connsiteY3" fmla="*/ 994029 h 990600"/>
                    <a:gd name="connsiteX4" fmla="*/ 261499 w 1123950"/>
                    <a:gd name="connsiteY4" fmla="*/ 965454 h 990600"/>
                    <a:gd name="connsiteX5" fmla="*/ 7658 w 1123950"/>
                    <a:gd name="connsiteY5" fmla="*/ 525781 h 990600"/>
                    <a:gd name="connsiteX6" fmla="*/ 7658 w 1123950"/>
                    <a:gd name="connsiteY6" fmla="*/ 468631 h 990600"/>
                    <a:gd name="connsiteX7" fmla="*/ 261499 w 1123950"/>
                    <a:gd name="connsiteY7" fmla="*/ 28576 h 990600"/>
                    <a:gd name="connsiteX8" fmla="*/ 311220 w 1123950"/>
                    <a:gd name="connsiteY8" fmla="*/ 1 h 990600"/>
                    <a:gd name="connsiteX9" fmla="*/ 818902 w 1123950"/>
                    <a:gd name="connsiteY9" fmla="*/ 1 h 990600"/>
                    <a:gd name="connsiteX10" fmla="*/ 868623 w 1123950"/>
                    <a:gd name="connsiteY10" fmla="*/ 28576 h 990600"/>
                    <a:gd name="connsiteX11" fmla="*/ 1122464 w 1123950"/>
                    <a:gd name="connsiteY11" fmla="*/ 468250 h 990600"/>
                    <a:gd name="connsiteX12" fmla="*/ 1122464 w 1123950"/>
                    <a:gd name="connsiteY12" fmla="*/ 525781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0" h="990600">
                      <a:moveTo>
                        <a:pt x="1122464" y="525781"/>
                      </a:moveTo>
                      <a:lnTo>
                        <a:pt x="868623" y="965454"/>
                      </a:lnTo>
                      <a:cubicBezTo>
                        <a:pt x="858374" y="983209"/>
                        <a:pt x="839400" y="994115"/>
                        <a:pt x="818902" y="994029"/>
                      </a:cubicBezTo>
                      <a:lnTo>
                        <a:pt x="311220" y="994029"/>
                      </a:lnTo>
                      <a:cubicBezTo>
                        <a:pt x="290722" y="994115"/>
                        <a:pt x="271748" y="983209"/>
                        <a:pt x="261499" y="965454"/>
                      </a:cubicBezTo>
                      <a:lnTo>
                        <a:pt x="7658" y="525781"/>
                      </a:lnTo>
                      <a:cubicBezTo>
                        <a:pt x="-2553" y="508102"/>
                        <a:pt x="-2553" y="486309"/>
                        <a:pt x="7658" y="468631"/>
                      </a:cubicBezTo>
                      <a:lnTo>
                        <a:pt x="261499" y="28576"/>
                      </a:lnTo>
                      <a:cubicBezTo>
                        <a:pt x="271748" y="10821"/>
                        <a:pt x="290722" y="-85"/>
                        <a:pt x="311220" y="1"/>
                      </a:cubicBezTo>
                      <a:lnTo>
                        <a:pt x="818902" y="1"/>
                      </a:lnTo>
                      <a:cubicBezTo>
                        <a:pt x="839400" y="-85"/>
                        <a:pt x="858374" y="10821"/>
                        <a:pt x="868623" y="28576"/>
                      </a:cubicBezTo>
                      <a:lnTo>
                        <a:pt x="1122464" y="468250"/>
                      </a:lnTo>
                      <a:cubicBezTo>
                        <a:pt x="1132818" y="486033"/>
                        <a:pt x="1132818" y="507997"/>
                        <a:pt x="1122464" y="525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19" name="Freeform: Shape 918">
                  <a:extLst>
                    <a:ext uri="{FF2B5EF4-FFF2-40B4-BE49-F238E27FC236}">
                      <a16:creationId xmlns:a16="http://schemas.microsoft.com/office/drawing/2014/main" id="{A1376FF1-1F68-43D1-921F-0B008088BFCC}"/>
                    </a:ext>
                  </a:extLst>
                </p:cNvPr>
                <p:cNvSpPr/>
                <p:nvPr/>
              </p:nvSpPr>
              <p:spPr>
                <a:xfrm>
                  <a:off x="5521466" y="4124610"/>
                  <a:ext cx="1143000" cy="1009650"/>
                </a:xfrm>
                <a:custGeom>
                  <a:avLst/>
                  <a:gdLst>
                    <a:gd name="connsiteX0" fmla="*/ 828375 w 1143000"/>
                    <a:gd name="connsiteY0" fmla="*/ 1012889 h 1009650"/>
                    <a:gd name="connsiteX1" fmla="*/ 320693 w 1143000"/>
                    <a:gd name="connsiteY1" fmla="*/ 1012889 h 1009650"/>
                    <a:gd name="connsiteX2" fmla="*/ 262685 w 1143000"/>
                    <a:gd name="connsiteY2" fmla="*/ 979456 h 1009650"/>
                    <a:gd name="connsiteX3" fmla="*/ 8844 w 1143000"/>
                    <a:gd name="connsiteY3" fmla="*/ 539782 h 1009650"/>
                    <a:gd name="connsiteX4" fmla="*/ 8844 w 1143000"/>
                    <a:gd name="connsiteY4" fmla="*/ 473107 h 1009650"/>
                    <a:gd name="connsiteX5" fmla="*/ 262685 w 1143000"/>
                    <a:gd name="connsiteY5" fmla="*/ 33433 h 1009650"/>
                    <a:gd name="connsiteX6" fmla="*/ 320693 w 1143000"/>
                    <a:gd name="connsiteY6" fmla="*/ 0 h 1009650"/>
                    <a:gd name="connsiteX7" fmla="*/ 828375 w 1143000"/>
                    <a:gd name="connsiteY7" fmla="*/ 0 h 1009650"/>
                    <a:gd name="connsiteX8" fmla="*/ 886382 w 1143000"/>
                    <a:gd name="connsiteY8" fmla="*/ 33433 h 1009650"/>
                    <a:gd name="connsiteX9" fmla="*/ 1140224 w 1143000"/>
                    <a:gd name="connsiteY9" fmla="*/ 473107 h 1009650"/>
                    <a:gd name="connsiteX10" fmla="*/ 1140224 w 1143000"/>
                    <a:gd name="connsiteY10" fmla="*/ 539782 h 1009650"/>
                    <a:gd name="connsiteX11" fmla="*/ 886382 w 1143000"/>
                    <a:gd name="connsiteY11" fmla="*/ 979456 h 1009650"/>
                    <a:gd name="connsiteX12" fmla="*/ 828375 w 1143000"/>
                    <a:gd name="connsiteY12" fmla="*/ 1012889 h 1009650"/>
                    <a:gd name="connsiteX13" fmla="*/ 320693 w 1143000"/>
                    <a:gd name="connsiteY13" fmla="*/ 18765 h 1009650"/>
                    <a:gd name="connsiteX14" fmla="*/ 279259 w 1143000"/>
                    <a:gd name="connsiteY14" fmla="*/ 42672 h 1009650"/>
                    <a:gd name="connsiteX15" fmla="*/ 25322 w 1143000"/>
                    <a:gd name="connsiteY15" fmla="*/ 482346 h 1009650"/>
                    <a:gd name="connsiteX16" fmla="*/ 25322 w 1143000"/>
                    <a:gd name="connsiteY16" fmla="*/ 529972 h 1009650"/>
                    <a:gd name="connsiteX17" fmla="*/ 279259 w 1143000"/>
                    <a:gd name="connsiteY17" fmla="*/ 969931 h 1009650"/>
                    <a:gd name="connsiteX18" fmla="*/ 320693 w 1143000"/>
                    <a:gd name="connsiteY18" fmla="*/ 993839 h 1009650"/>
                    <a:gd name="connsiteX19" fmla="*/ 828375 w 1143000"/>
                    <a:gd name="connsiteY19" fmla="*/ 993839 h 1009650"/>
                    <a:gd name="connsiteX20" fmla="*/ 869809 w 1143000"/>
                    <a:gd name="connsiteY20" fmla="*/ 969931 h 1009650"/>
                    <a:gd name="connsiteX21" fmla="*/ 1123745 w 1143000"/>
                    <a:gd name="connsiteY21" fmla="*/ 530257 h 1009650"/>
                    <a:gd name="connsiteX22" fmla="*/ 1123745 w 1143000"/>
                    <a:gd name="connsiteY22" fmla="*/ 482632 h 1009650"/>
                    <a:gd name="connsiteX23" fmla="*/ 869809 w 1143000"/>
                    <a:gd name="connsiteY23" fmla="*/ 42672 h 1009650"/>
                    <a:gd name="connsiteX24" fmla="*/ 828375 w 1143000"/>
                    <a:gd name="connsiteY24" fmla="*/ 18765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3000" h="1009650">
                      <a:moveTo>
                        <a:pt x="828375" y="1012889"/>
                      </a:moveTo>
                      <a:lnTo>
                        <a:pt x="320693" y="1012889"/>
                      </a:lnTo>
                      <a:cubicBezTo>
                        <a:pt x="296756" y="1012965"/>
                        <a:pt x="274620" y="1000202"/>
                        <a:pt x="262685" y="979456"/>
                      </a:cubicBezTo>
                      <a:lnTo>
                        <a:pt x="8844" y="539782"/>
                      </a:lnTo>
                      <a:cubicBezTo>
                        <a:pt x="-2948" y="519122"/>
                        <a:pt x="-2948" y="493767"/>
                        <a:pt x="8844" y="473107"/>
                      </a:cubicBezTo>
                      <a:lnTo>
                        <a:pt x="262685" y="33433"/>
                      </a:lnTo>
                      <a:cubicBezTo>
                        <a:pt x="274620" y="12688"/>
                        <a:pt x="296756" y="-76"/>
                        <a:pt x="320693" y="0"/>
                      </a:cubicBezTo>
                      <a:lnTo>
                        <a:pt x="828375" y="0"/>
                      </a:lnTo>
                      <a:cubicBezTo>
                        <a:pt x="852311" y="-76"/>
                        <a:pt x="874447" y="12688"/>
                        <a:pt x="886382" y="33433"/>
                      </a:cubicBezTo>
                      <a:lnTo>
                        <a:pt x="1140224" y="473107"/>
                      </a:lnTo>
                      <a:cubicBezTo>
                        <a:pt x="1152015" y="493767"/>
                        <a:pt x="1152015" y="519122"/>
                        <a:pt x="1140224" y="539782"/>
                      </a:cubicBezTo>
                      <a:lnTo>
                        <a:pt x="886382" y="979456"/>
                      </a:lnTo>
                      <a:cubicBezTo>
                        <a:pt x="874447" y="1000202"/>
                        <a:pt x="852311" y="1012965"/>
                        <a:pt x="828375" y="1012889"/>
                      </a:cubicBezTo>
                      <a:close/>
                      <a:moveTo>
                        <a:pt x="320693" y="18765"/>
                      </a:moveTo>
                      <a:cubicBezTo>
                        <a:pt x="303595" y="18717"/>
                        <a:pt x="287774" y="27842"/>
                        <a:pt x="279259" y="42672"/>
                      </a:cubicBezTo>
                      <a:lnTo>
                        <a:pt x="25322" y="482346"/>
                      </a:lnTo>
                      <a:cubicBezTo>
                        <a:pt x="16950" y="497120"/>
                        <a:pt x="16950" y="515198"/>
                        <a:pt x="25322" y="529972"/>
                      </a:cubicBezTo>
                      <a:lnTo>
                        <a:pt x="279259" y="969931"/>
                      </a:lnTo>
                      <a:cubicBezTo>
                        <a:pt x="287774" y="984761"/>
                        <a:pt x="303595" y="993887"/>
                        <a:pt x="320693" y="993839"/>
                      </a:cubicBezTo>
                      <a:lnTo>
                        <a:pt x="828375" y="993839"/>
                      </a:lnTo>
                      <a:cubicBezTo>
                        <a:pt x="845472" y="993887"/>
                        <a:pt x="861293" y="984761"/>
                        <a:pt x="869809" y="969931"/>
                      </a:cubicBezTo>
                      <a:lnTo>
                        <a:pt x="1123745" y="530257"/>
                      </a:lnTo>
                      <a:cubicBezTo>
                        <a:pt x="1132118" y="515484"/>
                        <a:pt x="1132118" y="497405"/>
                        <a:pt x="1123745" y="482632"/>
                      </a:cubicBezTo>
                      <a:lnTo>
                        <a:pt x="869809" y="42672"/>
                      </a:lnTo>
                      <a:cubicBezTo>
                        <a:pt x="861293" y="27842"/>
                        <a:pt x="845472" y="18717"/>
                        <a:pt x="828375" y="18765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20" name="Freeform: Shape 919">
                  <a:extLst>
                    <a:ext uri="{FF2B5EF4-FFF2-40B4-BE49-F238E27FC236}">
                      <a16:creationId xmlns:a16="http://schemas.microsoft.com/office/drawing/2014/main" id="{ED71BE5F-DC42-4178-95BD-49C76A715032}"/>
                    </a:ext>
                  </a:extLst>
                </p:cNvPr>
                <p:cNvSpPr/>
                <p:nvPr/>
              </p:nvSpPr>
              <p:spPr>
                <a:xfrm>
                  <a:off x="5654383" y="4241101"/>
                  <a:ext cx="876300" cy="771525"/>
                </a:xfrm>
                <a:custGeom>
                  <a:avLst/>
                  <a:gdLst>
                    <a:gd name="connsiteX0" fmla="*/ 875576 w 876300"/>
                    <a:gd name="connsiteY0" fmla="*/ 418529 h 771525"/>
                    <a:gd name="connsiteX1" fmla="*/ 683457 w 876300"/>
                    <a:gd name="connsiteY1" fmla="*/ 751333 h 771525"/>
                    <a:gd name="connsiteX2" fmla="*/ 633736 w 876300"/>
                    <a:gd name="connsiteY2" fmla="*/ 779908 h 771525"/>
                    <a:gd name="connsiteX3" fmla="*/ 249498 w 876300"/>
                    <a:gd name="connsiteY3" fmla="*/ 779908 h 771525"/>
                    <a:gd name="connsiteX4" fmla="*/ 199777 w 876300"/>
                    <a:gd name="connsiteY4" fmla="*/ 751333 h 771525"/>
                    <a:gd name="connsiteX5" fmla="*/ 7658 w 876300"/>
                    <a:gd name="connsiteY5" fmla="*/ 418529 h 771525"/>
                    <a:gd name="connsiteX6" fmla="*/ 7658 w 876300"/>
                    <a:gd name="connsiteY6" fmla="*/ 361379 h 771525"/>
                    <a:gd name="connsiteX7" fmla="*/ 199777 w 876300"/>
                    <a:gd name="connsiteY7" fmla="*/ 28576 h 771525"/>
                    <a:gd name="connsiteX8" fmla="*/ 249498 w 876300"/>
                    <a:gd name="connsiteY8" fmla="*/ 1 h 771525"/>
                    <a:gd name="connsiteX9" fmla="*/ 633736 w 876300"/>
                    <a:gd name="connsiteY9" fmla="*/ 1 h 771525"/>
                    <a:gd name="connsiteX10" fmla="*/ 683457 w 876300"/>
                    <a:gd name="connsiteY10" fmla="*/ 28576 h 771525"/>
                    <a:gd name="connsiteX11" fmla="*/ 875576 w 876300"/>
                    <a:gd name="connsiteY11" fmla="*/ 361379 h 771525"/>
                    <a:gd name="connsiteX12" fmla="*/ 875576 w 876300"/>
                    <a:gd name="connsiteY12" fmla="*/ 418529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6300" h="771525">
                      <a:moveTo>
                        <a:pt x="875576" y="418529"/>
                      </a:moveTo>
                      <a:lnTo>
                        <a:pt x="683457" y="751333"/>
                      </a:lnTo>
                      <a:cubicBezTo>
                        <a:pt x="673208" y="769087"/>
                        <a:pt x="654234" y="779993"/>
                        <a:pt x="633736" y="779908"/>
                      </a:cubicBezTo>
                      <a:lnTo>
                        <a:pt x="249498" y="779908"/>
                      </a:lnTo>
                      <a:cubicBezTo>
                        <a:pt x="229000" y="779993"/>
                        <a:pt x="210026" y="769087"/>
                        <a:pt x="199777" y="751333"/>
                      </a:cubicBezTo>
                      <a:lnTo>
                        <a:pt x="7658" y="418529"/>
                      </a:lnTo>
                      <a:cubicBezTo>
                        <a:pt x="-2553" y="400850"/>
                        <a:pt x="-2553" y="379057"/>
                        <a:pt x="7658" y="361379"/>
                      </a:cubicBezTo>
                      <a:lnTo>
                        <a:pt x="199777" y="28576"/>
                      </a:lnTo>
                      <a:cubicBezTo>
                        <a:pt x="210026" y="10821"/>
                        <a:pt x="229000" y="-85"/>
                        <a:pt x="249498" y="1"/>
                      </a:cubicBezTo>
                      <a:lnTo>
                        <a:pt x="633736" y="1"/>
                      </a:lnTo>
                      <a:cubicBezTo>
                        <a:pt x="654234" y="-85"/>
                        <a:pt x="673208" y="10821"/>
                        <a:pt x="683457" y="28576"/>
                      </a:cubicBezTo>
                      <a:lnTo>
                        <a:pt x="875576" y="361379"/>
                      </a:lnTo>
                      <a:cubicBezTo>
                        <a:pt x="885787" y="379057"/>
                        <a:pt x="885787" y="400850"/>
                        <a:pt x="875576" y="41852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28" name="Freeform: Shape 927">
                  <a:extLst>
                    <a:ext uri="{FF2B5EF4-FFF2-40B4-BE49-F238E27FC236}">
                      <a16:creationId xmlns:a16="http://schemas.microsoft.com/office/drawing/2014/main" id="{B01B3FBB-3BE1-473D-AE75-F2E5B4F02698}"/>
                    </a:ext>
                  </a:extLst>
                </p:cNvPr>
                <p:cNvSpPr/>
                <p:nvPr/>
              </p:nvSpPr>
              <p:spPr>
                <a:xfrm>
                  <a:off x="6511633" y="2468213"/>
                  <a:ext cx="1123950" cy="990600"/>
                </a:xfrm>
                <a:custGeom>
                  <a:avLst/>
                  <a:gdLst>
                    <a:gd name="connsiteX0" fmla="*/ 1122559 w 1123950"/>
                    <a:gd name="connsiteY0" fmla="*/ 525399 h 990600"/>
                    <a:gd name="connsiteX1" fmla="*/ 868623 w 1123950"/>
                    <a:gd name="connsiteY1" fmla="*/ 965074 h 990600"/>
                    <a:gd name="connsiteX2" fmla="*/ 818998 w 1123950"/>
                    <a:gd name="connsiteY2" fmla="*/ 993649 h 990600"/>
                    <a:gd name="connsiteX3" fmla="*/ 311220 w 1123950"/>
                    <a:gd name="connsiteY3" fmla="*/ 993649 h 990600"/>
                    <a:gd name="connsiteX4" fmla="*/ 261500 w 1123950"/>
                    <a:gd name="connsiteY4" fmla="*/ 965074 h 990600"/>
                    <a:gd name="connsiteX5" fmla="*/ 7658 w 1123950"/>
                    <a:gd name="connsiteY5" fmla="*/ 525399 h 990600"/>
                    <a:gd name="connsiteX6" fmla="*/ 7658 w 1123950"/>
                    <a:gd name="connsiteY6" fmla="*/ 468249 h 990600"/>
                    <a:gd name="connsiteX7" fmla="*/ 261500 w 1123950"/>
                    <a:gd name="connsiteY7" fmla="*/ 28576 h 990600"/>
                    <a:gd name="connsiteX8" fmla="*/ 311220 w 1123950"/>
                    <a:gd name="connsiteY8" fmla="*/ 1 h 990600"/>
                    <a:gd name="connsiteX9" fmla="*/ 818998 w 1123950"/>
                    <a:gd name="connsiteY9" fmla="*/ 1 h 990600"/>
                    <a:gd name="connsiteX10" fmla="*/ 868623 w 1123950"/>
                    <a:gd name="connsiteY10" fmla="*/ 28576 h 990600"/>
                    <a:gd name="connsiteX11" fmla="*/ 1122559 w 1123950"/>
                    <a:gd name="connsiteY11" fmla="*/ 468249 h 990600"/>
                    <a:gd name="connsiteX12" fmla="*/ 1122559 w 1123950"/>
                    <a:gd name="connsiteY12" fmla="*/ 525399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0" h="990600">
                      <a:moveTo>
                        <a:pt x="1122559" y="525399"/>
                      </a:moveTo>
                      <a:lnTo>
                        <a:pt x="868623" y="965074"/>
                      </a:lnTo>
                      <a:cubicBezTo>
                        <a:pt x="858393" y="982800"/>
                        <a:pt x="839467" y="993696"/>
                        <a:pt x="818998" y="993649"/>
                      </a:cubicBezTo>
                      <a:lnTo>
                        <a:pt x="311220" y="993649"/>
                      </a:lnTo>
                      <a:cubicBezTo>
                        <a:pt x="290722" y="993734"/>
                        <a:pt x="271749" y="982828"/>
                        <a:pt x="261500" y="965074"/>
                      </a:cubicBezTo>
                      <a:lnTo>
                        <a:pt x="7658" y="525399"/>
                      </a:lnTo>
                      <a:cubicBezTo>
                        <a:pt x="-2553" y="507721"/>
                        <a:pt x="-2553" y="485928"/>
                        <a:pt x="7658" y="468249"/>
                      </a:cubicBezTo>
                      <a:lnTo>
                        <a:pt x="261500" y="28576"/>
                      </a:lnTo>
                      <a:cubicBezTo>
                        <a:pt x="271749" y="10821"/>
                        <a:pt x="290722" y="-85"/>
                        <a:pt x="311220" y="1"/>
                      </a:cubicBezTo>
                      <a:lnTo>
                        <a:pt x="818998" y="1"/>
                      </a:lnTo>
                      <a:cubicBezTo>
                        <a:pt x="839467" y="-47"/>
                        <a:pt x="858393" y="10849"/>
                        <a:pt x="868623" y="28576"/>
                      </a:cubicBezTo>
                      <a:lnTo>
                        <a:pt x="1122559" y="468249"/>
                      </a:lnTo>
                      <a:cubicBezTo>
                        <a:pt x="1132656" y="485966"/>
                        <a:pt x="1132656" y="507683"/>
                        <a:pt x="1122559" y="525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29" name="Freeform: Shape 928">
                  <a:extLst>
                    <a:ext uri="{FF2B5EF4-FFF2-40B4-BE49-F238E27FC236}">
                      <a16:creationId xmlns:a16="http://schemas.microsoft.com/office/drawing/2014/main" id="{C2457DDD-D089-4D75-BB7B-EA3C1933DEB6}"/>
                    </a:ext>
                  </a:extLst>
                </p:cNvPr>
                <p:cNvSpPr/>
                <p:nvPr/>
              </p:nvSpPr>
              <p:spPr>
                <a:xfrm>
                  <a:off x="6502160" y="2458593"/>
                  <a:ext cx="1143000" cy="1009650"/>
                </a:xfrm>
                <a:custGeom>
                  <a:avLst/>
                  <a:gdLst>
                    <a:gd name="connsiteX0" fmla="*/ 828470 w 1143000"/>
                    <a:gd name="connsiteY0" fmla="*/ 1012889 h 1009650"/>
                    <a:gd name="connsiteX1" fmla="*/ 320693 w 1143000"/>
                    <a:gd name="connsiteY1" fmla="*/ 1012889 h 1009650"/>
                    <a:gd name="connsiteX2" fmla="*/ 262780 w 1143000"/>
                    <a:gd name="connsiteY2" fmla="*/ 979456 h 1009650"/>
                    <a:gd name="connsiteX3" fmla="*/ 8844 w 1143000"/>
                    <a:gd name="connsiteY3" fmla="*/ 539782 h 1009650"/>
                    <a:gd name="connsiteX4" fmla="*/ 8844 w 1143000"/>
                    <a:gd name="connsiteY4" fmla="*/ 473107 h 1009650"/>
                    <a:gd name="connsiteX5" fmla="*/ 262780 w 1143000"/>
                    <a:gd name="connsiteY5" fmla="*/ 33433 h 1009650"/>
                    <a:gd name="connsiteX6" fmla="*/ 320693 w 1143000"/>
                    <a:gd name="connsiteY6" fmla="*/ 0 h 1009650"/>
                    <a:gd name="connsiteX7" fmla="*/ 828470 w 1143000"/>
                    <a:gd name="connsiteY7" fmla="*/ 0 h 1009650"/>
                    <a:gd name="connsiteX8" fmla="*/ 886383 w 1143000"/>
                    <a:gd name="connsiteY8" fmla="*/ 33433 h 1009650"/>
                    <a:gd name="connsiteX9" fmla="*/ 1140223 w 1143000"/>
                    <a:gd name="connsiteY9" fmla="*/ 473107 h 1009650"/>
                    <a:gd name="connsiteX10" fmla="*/ 1140223 w 1143000"/>
                    <a:gd name="connsiteY10" fmla="*/ 539782 h 1009650"/>
                    <a:gd name="connsiteX11" fmla="*/ 886383 w 1143000"/>
                    <a:gd name="connsiteY11" fmla="*/ 979932 h 1009650"/>
                    <a:gd name="connsiteX12" fmla="*/ 828470 w 1143000"/>
                    <a:gd name="connsiteY12" fmla="*/ 1012889 h 1009650"/>
                    <a:gd name="connsiteX13" fmla="*/ 320693 w 1143000"/>
                    <a:gd name="connsiteY13" fmla="*/ 18764 h 1009650"/>
                    <a:gd name="connsiteX14" fmla="*/ 279640 w 1143000"/>
                    <a:gd name="connsiteY14" fmla="*/ 42672 h 1009650"/>
                    <a:gd name="connsiteX15" fmla="*/ 25798 w 1143000"/>
                    <a:gd name="connsiteY15" fmla="*/ 482346 h 1009650"/>
                    <a:gd name="connsiteX16" fmla="*/ 25798 w 1143000"/>
                    <a:gd name="connsiteY16" fmla="*/ 529971 h 1009650"/>
                    <a:gd name="connsiteX17" fmla="*/ 279640 w 1143000"/>
                    <a:gd name="connsiteY17" fmla="*/ 970407 h 1009650"/>
                    <a:gd name="connsiteX18" fmla="*/ 321073 w 1143000"/>
                    <a:gd name="connsiteY18" fmla="*/ 994315 h 1009650"/>
                    <a:gd name="connsiteX19" fmla="*/ 828851 w 1143000"/>
                    <a:gd name="connsiteY19" fmla="*/ 994315 h 1009650"/>
                    <a:gd name="connsiteX20" fmla="*/ 870190 w 1143000"/>
                    <a:gd name="connsiteY20" fmla="*/ 970407 h 1009650"/>
                    <a:gd name="connsiteX21" fmla="*/ 1124031 w 1143000"/>
                    <a:gd name="connsiteY21" fmla="*/ 530733 h 1009650"/>
                    <a:gd name="connsiteX22" fmla="*/ 1124031 w 1143000"/>
                    <a:gd name="connsiteY22" fmla="*/ 483108 h 1009650"/>
                    <a:gd name="connsiteX23" fmla="*/ 870190 w 1143000"/>
                    <a:gd name="connsiteY23" fmla="*/ 42672 h 1009650"/>
                    <a:gd name="connsiteX24" fmla="*/ 828756 w 1143000"/>
                    <a:gd name="connsiteY24" fmla="*/ 18764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3000" h="1009650">
                      <a:moveTo>
                        <a:pt x="828470" y="1012889"/>
                      </a:moveTo>
                      <a:lnTo>
                        <a:pt x="320693" y="1012889"/>
                      </a:lnTo>
                      <a:cubicBezTo>
                        <a:pt x="296795" y="1012927"/>
                        <a:pt x="274697" y="1000173"/>
                        <a:pt x="262780" y="979456"/>
                      </a:cubicBezTo>
                      <a:lnTo>
                        <a:pt x="8844" y="539782"/>
                      </a:lnTo>
                      <a:cubicBezTo>
                        <a:pt x="-2948" y="519122"/>
                        <a:pt x="-2948" y="493767"/>
                        <a:pt x="8844" y="473107"/>
                      </a:cubicBezTo>
                      <a:lnTo>
                        <a:pt x="262780" y="33433"/>
                      </a:lnTo>
                      <a:cubicBezTo>
                        <a:pt x="274697" y="12716"/>
                        <a:pt x="296795" y="-38"/>
                        <a:pt x="320693" y="0"/>
                      </a:cubicBezTo>
                      <a:lnTo>
                        <a:pt x="828470" y="0"/>
                      </a:lnTo>
                      <a:cubicBezTo>
                        <a:pt x="852369" y="-38"/>
                        <a:pt x="874466" y="12716"/>
                        <a:pt x="886383" y="33433"/>
                      </a:cubicBezTo>
                      <a:lnTo>
                        <a:pt x="1140223" y="473107"/>
                      </a:lnTo>
                      <a:cubicBezTo>
                        <a:pt x="1152016" y="493767"/>
                        <a:pt x="1152016" y="519122"/>
                        <a:pt x="1140223" y="539782"/>
                      </a:cubicBezTo>
                      <a:lnTo>
                        <a:pt x="886383" y="979932"/>
                      </a:lnTo>
                      <a:cubicBezTo>
                        <a:pt x="874343" y="1000468"/>
                        <a:pt x="852274" y="1013032"/>
                        <a:pt x="828470" y="1012889"/>
                      </a:cubicBezTo>
                      <a:close/>
                      <a:moveTo>
                        <a:pt x="320693" y="18764"/>
                      </a:moveTo>
                      <a:cubicBezTo>
                        <a:pt x="303729" y="18850"/>
                        <a:pt x="288089" y="27956"/>
                        <a:pt x="279640" y="42672"/>
                      </a:cubicBezTo>
                      <a:lnTo>
                        <a:pt x="25798" y="482346"/>
                      </a:lnTo>
                      <a:cubicBezTo>
                        <a:pt x="17293" y="497081"/>
                        <a:pt x="17293" y="515236"/>
                        <a:pt x="25798" y="529971"/>
                      </a:cubicBezTo>
                      <a:lnTo>
                        <a:pt x="279640" y="970407"/>
                      </a:lnTo>
                      <a:cubicBezTo>
                        <a:pt x="288155" y="985238"/>
                        <a:pt x="303976" y="994363"/>
                        <a:pt x="321073" y="994315"/>
                      </a:cubicBezTo>
                      <a:lnTo>
                        <a:pt x="828851" y="994315"/>
                      </a:lnTo>
                      <a:cubicBezTo>
                        <a:pt x="845891" y="994229"/>
                        <a:pt x="861617" y="985133"/>
                        <a:pt x="870190" y="970407"/>
                      </a:cubicBezTo>
                      <a:lnTo>
                        <a:pt x="1124031" y="530733"/>
                      </a:lnTo>
                      <a:cubicBezTo>
                        <a:pt x="1132404" y="515960"/>
                        <a:pt x="1132404" y="497881"/>
                        <a:pt x="1124031" y="483108"/>
                      </a:cubicBezTo>
                      <a:lnTo>
                        <a:pt x="870190" y="42672"/>
                      </a:lnTo>
                      <a:cubicBezTo>
                        <a:pt x="861599" y="27918"/>
                        <a:pt x="845834" y="18812"/>
                        <a:pt x="828756" y="1876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68E4BE7D-0B7E-48A5-ABEE-273CFE4A31AA}"/>
                    </a:ext>
                  </a:extLst>
                </p:cNvPr>
                <p:cNvSpPr/>
                <p:nvPr/>
              </p:nvSpPr>
              <p:spPr>
                <a:xfrm>
                  <a:off x="6629638" y="2570321"/>
                  <a:ext cx="885825" cy="781050"/>
                </a:xfrm>
                <a:custGeom>
                  <a:avLst/>
                  <a:gdLst>
                    <a:gd name="connsiteX0" fmla="*/ 886539 w 885825"/>
                    <a:gd name="connsiteY0" fmla="*/ 423291 h 781050"/>
                    <a:gd name="connsiteX1" fmla="*/ 691658 w 885825"/>
                    <a:gd name="connsiteY1" fmla="*/ 760858 h 781050"/>
                    <a:gd name="connsiteX2" fmla="*/ 641937 w 885825"/>
                    <a:gd name="connsiteY2" fmla="*/ 789433 h 781050"/>
                    <a:gd name="connsiteX3" fmla="*/ 252174 w 885825"/>
                    <a:gd name="connsiteY3" fmla="*/ 789433 h 781050"/>
                    <a:gd name="connsiteX4" fmla="*/ 202454 w 885825"/>
                    <a:gd name="connsiteY4" fmla="*/ 760858 h 781050"/>
                    <a:gd name="connsiteX5" fmla="*/ 7572 w 885825"/>
                    <a:gd name="connsiteY5" fmla="*/ 423291 h 781050"/>
                    <a:gd name="connsiteX6" fmla="*/ 7572 w 885825"/>
                    <a:gd name="connsiteY6" fmla="*/ 366141 h 781050"/>
                    <a:gd name="connsiteX7" fmla="*/ 202454 w 885825"/>
                    <a:gd name="connsiteY7" fmla="*/ 28576 h 781050"/>
                    <a:gd name="connsiteX8" fmla="*/ 252174 w 885825"/>
                    <a:gd name="connsiteY8" fmla="*/ 1 h 781050"/>
                    <a:gd name="connsiteX9" fmla="*/ 641937 w 885825"/>
                    <a:gd name="connsiteY9" fmla="*/ 1 h 781050"/>
                    <a:gd name="connsiteX10" fmla="*/ 691658 w 885825"/>
                    <a:gd name="connsiteY10" fmla="*/ 28576 h 781050"/>
                    <a:gd name="connsiteX11" fmla="*/ 886539 w 885825"/>
                    <a:gd name="connsiteY11" fmla="*/ 366141 h 781050"/>
                    <a:gd name="connsiteX12" fmla="*/ 886539 w 885825"/>
                    <a:gd name="connsiteY12" fmla="*/ 423291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5825" h="781050">
                      <a:moveTo>
                        <a:pt x="886539" y="423291"/>
                      </a:moveTo>
                      <a:lnTo>
                        <a:pt x="691658" y="760858"/>
                      </a:lnTo>
                      <a:cubicBezTo>
                        <a:pt x="681409" y="778612"/>
                        <a:pt x="662435" y="789518"/>
                        <a:pt x="641937" y="789433"/>
                      </a:cubicBezTo>
                      <a:lnTo>
                        <a:pt x="252174" y="789433"/>
                      </a:lnTo>
                      <a:cubicBezTo>
                        <a:pt x="231677" y="789518"/>
                        <a:pt x="212703" y="778612"/>
                        <a:pt x="202454" y="760858"/>
                      </a:cubicBezTo>
                      <a:lnTo>
                        <a:pt x="7572" y="423291"/>
                      </a:lnTo>
                      <a:cubicBezTo>
                        <a:pt x="-2524" y="405575"/>
                        <a:pt x="-2524" y="383858"/>
                        <a:pt x="7572" y="366141"/>
                      </a:cubicBezTo>
                      <a:lnTo>
                        <a:pt x="202454" y="28576"/>
                      </a:lnTo>
                      <a:cubicBezTo>
                        <a:pt x="212703" y="10821"/>
                        <a:pt x="231677" y="-85"/>
                        <a:pt x="252174" y="1"/>
                      </a:cubicBezTo>
                      <a:lnTo>
                        <a:pt x="641937" y="1"/>
                      </a:lnTo>
                      <a:cubicBezTo>
                        <a:pt x="662435" y="-85"/>
                        <a:pt x="681409" y="10821"/>
                        <a:pt x="691658" y="28576"/>
                      </a:cubicBezTo>
                      <a:lnTo>
                        <a:pt x="886539" y="366141"/>
                      </a:lnTo>
                      <a:cubicBezTo>
                        <a:pt x="896750" y="383820"/>
                        <a:pt x="896750" y="405613"/>
                        <a:pt x="886539" y="42329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32" name="Freeform: Shape 931">
                  <a:extLst>
                    <a:ext uri="{FF2B5EF4-FFF2-40B4-BE49-F238E27FC236}">
                      <a16:creationId xmlns:a16="http://schemas.microsoft.com/office/drawing/2014/main" id="{C17EEF20-4D4B-4C70-B2E9-D884F088CCDE}"/>
                    </a:ext>
                  </a:extLst>
                </p:cNvPr>
                <p:cNvSpPr/>
                <p:nvPr/>
              </p:nvSpPr>
              <p:spPr>
                <a:xfrm>
                  <a:off x="6511633" y="3562349"/>
                  <a:ext cx="1123950" cy="990600"/>
                </a:xfrm>
                <a:custGeom>
                  <a:avLst/>
                  <a:gdLst>
                    <a:gd name="connsiteX0" fmla="*/ 1122559 w 1123950"/>
                    <a:gd name="connsiteY0" fmla="*/ 525876 h 990600"/>
                    <a:gd name="connsiteX1" fmla="*/ 868623 w 1123950"/>
                    <a:gd name="connsiteY1" fmla="*/ 965550 h 990600"/>
                    <a:gd name="connsiteX2" fmla="*/ 818998 w 1123950"/>
                    <a:gd name="connsiteY2" fmla="*/ 994125 h 990600"/>
                    <a:gd name="connsiteX3" fmla="*/ 311220 w 1123950"/>
                    <a:gd name="connsiteY3" fmla="*/ 994125 h 990600"/>
                    <a:gd name="connsiteX4" fmla="*/ 261500 w 1123950"/>
                    <a:gd name="connsiteY4" fmla="*/ 965550 h 990600"/>
                    <a:gd name="connsiteX5" fmla="*/ 7658 w 1123950"/>
                    <a:gd name="connsiteY5" fmla="*/ 525876 h 990600"/>
                    <a:gd name="connsiteX6" fmla="*/ 7658 w 1123950"/>
                    <a:gd name="connsiteY6" fmla="*/ 468726 h 990600"/>
                    <a:gd name="connsiteX7" fmla="*/ 261500 w 1123950"/>
                    <a:gd name="connsiteY7" fmla="*/ 28576 h 990600"/>
                    <a:gd name="connsiteX8" fmla="*/ 311220 w 1123950"/>
                    <a:gd name="connsiteY8" fmla="*/ 1 h 990600"/>
                    <a:gd name="connsiteX9" fmla="*/ 818998 w 1123950"/>
                    <a:gd name="connsiteY9" fmla="*/ 1 h 990600"/>
                    <a:gd name="connsiteX10" fmla="*/ 868623 w 1123950"/>
                    <a:gd name="connsiteY10" fmla="*/ 28576 h 990600"/>
                    <a:gd name="connsiteX11" fmla="*/ 1122559 w 1123950"/>
                    <a:gd name="connsiteY11" fmla="*/ 468250 h 990600"/>
                    <a:gd name="connsiteX12" fmla="*/ 1122559 w 1123950"/>
                    <a:gd name="connsiteY12" fmla="*/ 525876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0" h="990600">
                      <a:moveTo>
                        <a:pt x="1122559" y="525876"/>
                      </a:moveTo>
                      <a:lnTo>
                        <a:pt x="868623" y="965550"/>
                      </a:lnTo>
                      <a:cubicBezTo>
                        <a:pt x="858393" y="983276"/>
                        <a:pt x="839467" y="994172"/>
                        <a:pt x="818998" y="994125"/>
                      </a:cubicBezTo>
                      <a:lnTo>
                        <a:pt x="311220" y="994125"/>
                      </a:lnTo>
                      <a:cubicBezTo>
                        <a:pt x="290722" y="994210"/>
                        <a:pt x="271749" y="983304"/>
                        <a:pt x="261500" y="965550"/>
                      </a:cubicBezTo>
                      <a:lnTo>
                        <a:pt x="7658" y="525876"/>
                      </a:lnTo>
                      <a:cubicBezTo>
                        <a:pt x="-2553" y="508197"/>
                        <a:pt x="-2553" y="486404"/>
                        <a:pt x="7658" y="468726"/>
                      </a:cubicBezTo>
                      <a:lnTo>
                        <a:pt x="261500" y="28576"/>
                      </a:lnTo>
                      <a:cubicBezTo>
                        <a:pt x="271749" y="10821"/>
                        <a:pt x="290722" y="-85"/>
                        <a:pt x="311220" y="1"/>
                      </a:cubicBezTo>
                      <a:lnTo>
                        <a:pt x="818998" y="1"/>
                      </a:lnTo>
                      <a:cubicBezTo>
                        <a:pt x="839467" y="-47"/>
                        <a:pt x="858393" y="10850"/>
                        <a:pt x="868623" y="28576"/>
                      </a:cubicBezTo>
                      <a:lnTo>
                        <a:pt x="1122559" y="468250"/>
                      </a:lnTo>
                      <a:cubicBezTo>
                        <a:pt x="1132837" y="486080"/>
                        <a:pt x="1132837" y="508045"/>
                        <a:pt x="1122559" y="525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33" name="Freeform: Shape 932">
                  <a:extLst>
                    <a:ext uri="{FF2B5EF4-FFF2-40B4-BE49-F238E27FC236}">
                      <a16:creationId xmlns:a16="http://schemas.microsoft.com/office/drawing/2014/main" id="{45D08802-9A96-423A-BF76-EEFFA7C7ACC8}"/>
                    </a:ext>
                  </a:extLst>
                </p:cNvPr>
                <p:cNvSpPr/>
                <p:nvPr/>
              </p:nvSpPr>
              <p:spPr>
                <a:xfrm>
                  <a:off x="6502160" y="3553206"/>
                  <a:ext cx="1143000" cy="1009650"/>
                </a:xfrm>
                <a:custGeom>
                  <a:avLst/>
                  <a:gdLst>
                    <a:gd name="connsiteX0" fmla="*/ 828470 w 1143000"/>
                    <a:gd name="connsiteY0" fmla="*/ 1012889 h 1009650"/>
                    <a:gd name="connsiteX1" fmla="*/ 320693 w 1143000"/>
                    <a:gd name="connsiteY1" fmla="*/ 1012889 h 1009650"/>
                    <a:gd name="connsiteX2" fmla="*/ 262780 w 1143000"/>
                    <a:gd name="connsiteY2" fmla="*/ 979456 h 1009650"/>
                    <a:gd name="connsiteX3" fmla="*/ 8844 w 1143000"/>
                    <a:gd name="connsiteY3" fmla="*/ 539782 h 1009650"/>
                    <a:gd name="connsiteX4" fmla="*/ 8844 w 1143000"/>
                    <a:gd name="connsiteY4" fmla="*/ 473107 h 1009650"/>
                    <a:gd name="connsiteX5" fmla="*/ 262780 w 1143000"/>
                    <a:gd name="connsiteY5" fmla="*/ 33433 h 1009650"/>
                    <a:gd name="connsiteX6" fmla="*/ 320693 w 1143000"/>
                    <a:gd name="connsiteY6" fmla="*/ 0 h 1009650"/>
                    <a:gd name="connsiteX7" fmla="*/ 828470 w 1143000"/>
                    <a:gd name="connsiteY7" fmla="*/ 0 h 1009650"/>
                    <a:gd name="connsiteX8" fmla="*/ 886383 w 1143000"/>
                    <a:gd name="connsiteY8" fmla="*/ 33433 h 1009650"/>
                    <a:gd name="connsiteX9" fmla="*/ 1140223 w 1143000"/>
                    <a:gd name="connsiteY9" fmla="*/ 473107 h 1009650"/>
                    <a:gd name="connsiteX10" fmla="*/ 1140223 w 1143000"/>
                    <a:gd name="connsiteY10" fmla="*/ 539782 h 1009650"/>
                    <a:gd name="connsiteX11" fmla="*/ 886383 w 1143000"/>
                    <a:gd name="connsiteY11" fmla="*/ 979456 h 1009650"/>
                    <a:gd name="connsiteX12" fmla="*/ 828470 w 1143000"/>
                    <a:gd name="connsiteY12" fmla="*/ 1012889 h 1009650"/>
                    <a:gd name="connsiteX13" fmla="*/ 320693 w 1143000"/>
                    <a:gd name="connsiteY13" fmla="*/ 18669 h 1009650"/>
                    <a:gd name="connsiteX14" fmla="*/ 279259 w 1143000"/>
                    <a:gd name="connsiteY14" fmla="*/ 42577 h 1009650"/>
                    <a:gd name="connsiteX15" fmla="*/ 25418 w 1143000"/>
                    <a:gd name="connsiteY15" fmla="*/ 482251 h 1009650"/>
                    <a:gd name="connsiteX16" fmla="*/ 25418 w 1143000"/>
                    <a:gd name="connsiteY16" fmla="*/ 529876 h 1009650"/>
                    <a:gd name="connsiteX17" fmla="*/ 279640 w 1143000"/>
                    <a:gd name="connsiteY17" fmla="*/ 969931 h 1009650"/>
                    <a:gd name="connsiteX18" fmla="*/ 321073 w 1143000"/>
                    <a:gd name="connsiteY18" fmla="*/ 993839 h 1009650"/>
                    <a:gd name="connsiteX19" fmla="*/ 828851 w 1143000"/>
                    <a:gd name="connsiteY19" fmla="*/ 993839 h 1009650"/>
                    <a:gd name="connsiteX20" fmla="*/ 870285 w 1143000"/>
                    <a:gd name="connsiteY20" fmla="*/ 969931 h 1009650"/>
                    <a:gd name="connsiteX21" fmla="*/ 1124126 w 1143000"/>
                    <a:gd name="connsiteY21" fmla="*/ 530257 h 1009650"/>
                    <a:gd name="connsiteX22" fmla="*/ 1124126 w 1143000"/>
                    <a:gd name="connsiteY22" fmla="*/ 482632 h 1009650"/>
                    <a:gd name="connsiteX23" fmla="*/ 870190 w 1143000"/>
                    <a:gd name="connsiteY23" fmla="*/ 42672 h 1009650"/>
                    <a:gd name="connsiteX24" fmla="*/ 828756 w 1143000"/>
                    <a:gd name="connsiteY24" fmla="*/ 18764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3000" h="1009650">
                      <a:moveTo>
                        <a:pt x="828470" y="1012889"/>
                      </a:moveTo>
                      <a:lnTo>
                        <a:pt x="320693" y="1012889"/>
                      </a:lnTo>
                      <a:cubicBezTo>
                        <a:pt x="296795" y="1012927"/>
                        <a:pt x="274697" y="1000173"/>
                        <a:pt x="262780" y="979456"/>
                      </a:cubicBezTo>
                      <a:lnTo>
                        <a:pt x="8844" y="539782"/>
                      </a:lnTo>
                      <a:cubicBezTo>
                        <a:pt x="-2948" y="519122"/>
                        <a:pt x="-2948" y="493766"/>
                        <a:pt x="8844" y="473107"/>
                      </a:cubicBezTo>
                      <a:lnTo>
                        <a:pt x="262780" y="33433"/>
                      </a:lnTo>
                      <a:cubicBezTo>
                        <a:pt x="274697" y="12716"/>
                        <a:pt x="296795" y="-38"/>
                        <a:pt x="320693" y="0"/>
                      </a:cubicBezTo>
                      <a:lnTo>
                        <a:pt x="828470" y="0"/>
                      </a:lnTo>
                      <a:cubicBezTo>
                        <a:pt x="852369" y="-38"/>
                        <a:pt x="874466" y="12716"/>
                        <a:pt x="886383" y="33433"/>
                      </a:cubicBezTo>
                      <a:lnTo>
                        <a:pt x="1140223" y="473107"/>
                      </a:lnTo>
                      <a:cubicBezTo>
                        <a:pt x="1152016" y="493766"/>
                        <a:pt x="1152016" y="519122"/>
                        <a:pt x="1140223" y="539782"/>
                      </a:cubicBezTo>
                      <a:lnTo>
                        <a:pt x="886383" y="979456"/>
                      </a:lnTo>
                      <a:cubicBezTo>
                        <a:pt x="874466" y="1000173"/>
                        <a:pt x="852369" y="1012927"/>
                        <a:pt x="828470" y="1012889"/>
                      </a:cubicBezTo>
                      <a:close/>
                      <a:moveTo>
                        <a:pt x="320693" y="18669"/>
                      </a:moveTo>
                      <a:cubicBezTo>
                        <a:pt x="303595" y="18621"/>
                        <a:pt x="287774" y="27746"/>
                        <a:pt x="279259" y="42577"/>
                      </a:cubicBezTo>
                      <a:lnTo>
                        <a:pt x="25418" y="482251"/>
                      </a:lnTo>
                      <a:cubicBezTo>
                        <a:pt x="16912" y="496986"/>
                        <a:pt x="16912" y="515140"/>
                        <a:pt x="25418" y="529876"/>
                      </a:cubicBezTo>
                      <a:lnTo>
                        <a:pt x="279640" y="969931"/>
                      </a:lnTo>
                      <a:cubicBezTo>
                        <a:pt x="288155" y="984761"/>
                        <a:pt x="303976" y="993886"/>
                        <a:pt x="321073" y="993839"/>
                      </a:cubicBezTo>
                      <a:lnTo>
                        <a:pt x="828851" y="993839"/>
                      </a:lnTo>
                      <a:cubicBezTo>
                        <a:pt x="845949" y="993886"/>
                        <a:pt x="861770" y="984761"/>
                        <a:pt x="870285" y="969931"/>
                      </a:cubicBezTo>
                      <a:lnTo>
                        <a:pt x="1124126" y="530257"/>
                      </a:lnTo>
                      <a:cubicBezTo>
                        <a:pt x="1132499" y="515483"/>
                        <a:pt x="1132499" y="497405"/>
                        <a:pt x="1124126" y="482632"/>
                      </a:cubicBezTo>
                      <a:lnTo>
                        <a:pt x="870190" y="42672"/>
                      </a:lnTo>
                      <a:cubicBezTo>
                        <a:pt x="861599" y="27918"/>
                        <a:pt x="845834" y="18812"/>
                        <a:pt x="828756" y="187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 dirty="0"/>
                </a:p>
              </p:txBody>
            </p:sp>
            <p:sp>
              <p:nvSpPr>
                <p:cNvPr id="934" name="Freeform: Shape 933">
                  <a:extLst>
                    <a:ext uri="{FF2B5EF4-FFF2-40B4-BE49-F238E27FC236}">
                      <a16:creationId xmlns:a16="http://schemas.microsoft.com/office/drawing/2014/main" id="{92DC5190-83A4-4604-A4F6-108AC76D8269}"/>
                    </a:ext>
                  </a:extLst>
                </p:cNvPr>
                <p:cNvSpPr/>
                <p:nvPr/>
              </p:nvSpPr>
              <p:spPr>
                <a:xfrm>
                  <a:off x="6629552" y="3669982"/>
                  <a:ext cx="885825" cy="781050"/>
                </a:xfrm>
                <a:custGeom>
                  <a:avLst/>
                  <a:gdLst>
                    <a:gd name="connsiteX0" fmla="*/ 886625 w 885825"/>
                    <a:gd name="connsiteY0" fmla="*/ 423292 h 781050"/>
                    <a:gd name="connsiteX1" fmla="*/ 691744 w 885825"/>
                    <a:gd name="connsiteY1" fmla="*/ 760858 h 781050"/>
                    <a:gd name="connsiteX2" fmla="*/ 642023 w 885825"/>
                    <a:gd name="connsiteY2" fmla="*/ 789433 h 781050"/>
                    <a:gd name="connsiteX3" fmla="*/ 252260 w 885825"/>
                    <a:gd name="connsiteY3" fmla="*/ 789433 h 781050"/>
                    <a:gd name="connsiteX4" fmla="*/ 202540 w 885825"/>
                    <a:gd name="connsiteY4" fmla="*/ 760858 h 781050"/>
                    <a:gd name="connsiteX5" fmla="*/ 7658 w 885825"/>
                    <a:gd name="connsiteY5" fmla="*/ 423292 h 781050"/>
                    <a:gd name="connsiteX6" fmla="*/ 7658 w 885825"/>
                    <a:gd name="connsiteY6" fmla="*/ 366142 h 781050"/>
                    <a:gd name="connsiteX7" fmla="*/ 202540 w 885825"/>
                    <a:gd name="connsiteY7" fmla="*/ 28576 h 781050"/>
                    <a:gd name="connsiteX8" fmla="*/ 252260 w 885825"/>
                    <a:gd name="connsiteY8" fmla="*/ 1 h 781050"/>
                    <a:gd name="connsiteX9" fmla="*/ 642023 w 885825"/>
                    <a:gd name="connsiteY9" fmla="*/ 1 h 781050"/>
                    <a:gd name="connsiteX10" fmla="*/ 691744 w 885825"/>
                    <a:gd name="connsiteY10" fmla="*/ 28576 h 781050"/>
                    <a:gd name="connsiteX11" fmla="*/ 886625 w 885825"/>
                    <a:gd name="connsiteY11" fmla="*/ 366142 h 781050"/>
                    <a:gd name="connsiteX12" fmla="*/ 886625 w 885825"/>
                    <a:gd name="connsiteY12" fmla="*/ 423292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5825" h="781050">
                      <a:moveTo>
                        <a:pt x="886625" y="423292"/>
                      </a:moveTo>
                      <a:lnTo>
                        <a:pt x="691744" y="760858"/>
                      </a:lnTo>
                      <a:cubicBezTo>
                        <a:pt x="681495" y="778612"/>
                        <a:pt x="662521" y="789518"/>
                        <a:pt x="642023" y="789433"/>
                      </a:cubicBezTo>
                      <a:lnTo>
                        <a:pt x="252260" y="789433"/>
                      </a:lnTo>
                      <a:cubicBezTo>
                        <a:pt x="231763" y="789518"/>
                        <a:pt x="212789" y="778612"/>
                        <a:pt x="202540" y="760858"/>
                      </a:cubicBezTo>
                      <a:lnTo>
                        <a:pt x="7658" y="423292"/>
                      </a:lnTo>
                      <a:cubicBezTo>
                        <a:pt x="-2553" y="405613"/>
                        <a:pt x="-2553" y="383820"/>
                        <a:pt x="7658" y="366142"/>
                      </a:cubicBezTo>
                      <a:lnTo>
                        <a:pt x="202540" y="28576"/>
                      </a:lnTo>
                      <a:cubicBezTo>
                        <a:pt x="212789" y="10821"/>
                        <a:pt x="231763" y="-85"/>
                        <a:pt x="252260" y="1"/>
                      </a:cubicBezTo>
                      <a:lnTo>
                        <a:pt x="642023" y="1"/>
                      </a:lnTo>
                      <a:cubicBezTo>
                        <a:pt x="662521" y="-85"/>
                        <a:pt x="681495" y="10821"/>
                        <a:pt x="691744" y="28576"/>
                      </a:cubicBezTo>
                      <a:lnTo>
                        <a:pt x="886625" y="366142"/>
                      </a:lnTo>
                      <a:cubicBezTo>
                        <a:pt x="896836" y="383820"/>
                        <a:pt x="896836" y="405613"/>
                        <a:pt x="886625" y="42329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940" name="Freeform: Shape 939">
                  <a:extLst>
                    <a:ext uri="{FF2B5EF4-FFF2-40B4-BE49-F238E27FC236}">
                      <a16:creationId xmlns:a16="http://schemas.microsoft.com/office/drawing/2014/main" id="{12468EB4-0A1B-42AD-AA10-7222A2446E20}"/>
                    </a:ext>
                  </a:extLst>
                </p:cNvPr>
                <p:cNvSpPr/>
                <p:nvPr/>
              </p:nvSpPr>
              <p:spPr>
                <a:xfrm>
                  <a:off x="5527605" y="3033712"/>
                  <a:ext cx="1123950" cy="990600"/>
                </a:xfrm>
                <a:custGeom>
                  <a:avLst/>
                  <a:gdLst>
                    <a:gd name="connsiteX0" fmla="*/ 1122655 w 1123950"/>
                    <a:gd name="connsiteY0" fmla="*/ 525685 h 990600"/>
                    <a:gd name="connsiteX1" fmla="*/ 868813 w 1123950"/>
                    <a:gd name="connsiteY1" fmla="*/ 965359 h 990600"/>
                    <a:gd name="connsiteX2" fmla="*/ 819093 w 1123950"/>
                    <a:gd name="connsiteY2" fmla="*/ 993934 h 990600"/>
                    <a:gd name="connsiteX3" fmla="*/ 311220 w 1123950"/>
                    <a:gd name="connsiteY3" fmla="*/ 993934 h 990600"/>
                    <a:gd name="connsiteX4" fmla="*/ 261499 w 1123950"/>
                    <a:gd name="connsiteY4" fmla="*/ 965359 h 990600"/>
                    <a:gd name="connsiteX5" fmla="*/ 7658 w 1123950"/>
                    <a:gd name="connsiteY5" fmla="*/ 525685 h 990600"/>
                    <a:gd name="connsiteX6" fmla="*/ 7658 w 1123950"/>
                    <a:gd name="connsiteY6" fmla="*/ 468535 h 990600"/>
                    <a:gd name="connsiteX7" fmla="*/ 261690 w 1123950"/>
                    <a:gd name="connsiteY7" fmla="*/ 28576 h 990600"/>
                    <a:gd name="connsiteX8" fmla="*/ 311410 w 1123950"/>
                    <a:gd name="connsiteY8" fmla="*/ 1 h 990600"/>
                    <a:gd name="connsiteX9" fmla="*/ 819093 w 1123950"/>
                    <a:gd name="connsiteY9" fmla="*/ 1 h 990600"/>
                    <a:gd name="connsiteX10" fmla="*/ 868813 w 1123950"/>
                    <a:gd name="connsiteY10" fmla="*/ 28576 h 990600"/>
                    <a:gd name="connsiteX11" fmla="*/ 1122655 w 1123950"/>
                    <a:gd name="connsiteY11" fmla="*/ 468250 h 990600"/>
                    <a:gd name="connsiteX12" fmla="*/ 1122655 w 1123950"/>
                    <a:gd name="connsiteY12" fmla="*/ 525685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0" h="990600">
                      <a:moveTo>
                        <a:pt x="1122655" y="525685"/>
                      </a:moveTo>
                      <a:lnTo>
                        <a:pt x="868813" y="965359"/>
                      </a:lnTo>
                      <a:cubicBezTo>
                        <a:pt x="858564" y="983114"/>
                        <a:pt x="839590" y="994020"/>
                        <a:pt x="819093" y="993934"/>
                      </a:cubicBezTo>
                      <a:lnTo>
                        <a:pt x="311220" y="993934"/>
                      </a:lnTo>
                      <a:cubicBezTo>
                        <a:pt x="290722" y="994020"/>
                        <a:pt x="271748" y="983114"/>
                        <a:pt x="261499" y="965359"/>
                      </a:cubicBezTo>
                      <a:lnTo>
                        <a:pt x="7658" y="525685"/>
                      </a:lnTo>
                      <a:cubicBezTo>
                        <a:pt x="-2553" y="508007"/>
                        <a:pt x="-2553" y="486214"/>
                        <a:pt x="7658" y="468535"/>
                      </a:cubicBezTo>
                      <a:lnTo>
                        <a:pt x="261690" y="28576"/>
                      </a:lnTo>
                      <a:cubicBezTo>
                        <a:pt x="271939" y="10821"/>
                        <a:pt x="290913" y="-85"/>
                        <a:pt x="311410" y="1"/>
                      </a:cubicBezTo>
                      <a:lnTo>
                        <a:pt x="819093" y="1"/>
                      </a:lnTo>
                      <a:cubicBezTo>
                        <a:pt x="839590" y="-85"/>
                        <a:pt x="858564" y="10821"/>
                        <a:pt x="868813" y="28576"/>
                      </a:cubicBezTo>
                      <a:lnTo>
                        <a:pt x="1122655" y="468250"/>
                      </a:lnTo>
                      <a:cubicBezTo>
                        <a:pt x="1132970" y="486004"/>
                        <a:pt x="1132970" y="507931"/>
                        <a:pt x="1122655" y="525685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B710B791-A60E-441E-8791-13995B4FE4E8}"/>
                    </a:ext>
                  </a:extLst>
                </p:cNvPr>
                <p:cNvSpPr/>
                <p:nvPr/>
              </p:nvSpPr>
              <p:spPr>
                <a:xfrm>
                  <a:off x="4550235" y="2468213"/>
                  <a:ext cx="1123950" cy="990600"/>
                </a:xfrm>
                <a:custGeom>
                  <a:avLst/>
                  <a:gdLst>
                    <a:gd name="connsiteX0" fmla="*/ 1122474 w 1123950"/>
                    <a:gd name="connsiteY0" fmla="*/ 525399 h 990600"/>
                    <a:gd name="connsiteX1" fmla="*/ 868632 w 1123950"/>
                    <a:gd name="connsiteY1" fmla="*/ 965074 h 990600"/>
                    <a:gd name="connsiteX2" fmla="*/ 818912 w 1123950"/>
                    <a:gd name="connsiteY2" fmla="*/ 993649 h 990600"/>
                    <a:gd name="connsiteX3" fmla="*/ 311134 w 1123950"/>
                    <a:gd name="connsiteY3" fmla="*/ 993649 h 990600"/>
                    <a:gd name="connsiteX4" fmla="*/ 261509 w 1123950"/>
                    <a:gd name="connsiteY4" fmla="*/ 965074 h 990600"/>
                    <a:gd name="connsiteX5" fmla="*/ 7572 w 1123950"/>
                    <a:gd name="connsiteY5" fmla="*/ 525399 h 990600"/>
                    <a:gd name="connsiteX6" fmla="*/ 7572 w 1123950"/>
                    <a:gd name="connsiteY6" fmla="*/ 468249 h 990600"/>
                    <a:gd name="connsiteX7" fmla="*/ 261509 w 1123950"/>
                    <a:gd name="connsiteY7" fmla="*/ 28576 h 990600"/>
                    <a:gd name="connsiteX8" fmla="*/ 311134 w 1123950"/>
                    <a:gd name="connsiteY8" fmla="*/ 1 h 990600"/>
                    <a:gd name="connsiteX9" fmla="*/ 818912 w 1123950"/>
                    <a:gd name="connsiteY9" fmla="*/ 1 h 990600"/>
                    <a:gd name="connsiteX10" fmla="*/ 868632 w 1123950"/>
                    <a:gd name="connsiteY10" fmla="*/ 28576 h 990600"/>
                    <a:gd name="connsiteX11" fmla="*/ 1122474 w 1123950"/>
                    <a:gd name="connsiteY11" fmla="*/ 468249 h 990600"/>
                    <a:gd name="connsiteX12" fmla="*/ 1122474 w 1123950"/>
                    <a:gd name="connsiteY12" fmla="*/ 525399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0" h="990600">
                      <a:moveTo>
                        <a:pt x="1122474" y="525399"/>
                      </a:moveTo>
                      <a:lnTo>
                        <a:pt x="868632" y="965074"/>
                      </a:lnTo>
                      <a:cubicBezTo>
                        <a:pt x="858384" y="982828"/>
                        <a:pt x="839410" y="993734"/>
                        <a:pt x="818912" y="993649"/>
                      </a:cubicBezTo>
                      <a:lnTo>
                        <a:pt x="311134" y="993649"/>
                      </a:lnTo>
                      <a:cubicBezTo>
                        <a:pt x="290665" y="993696"/>
                        <a:pt x="271739" y="982800"/>
                        <a:pt x="261509" y="965074"/>
                      </a:cubicBezTo>
                      <a:lnTo>
                        <a:pt x="7572" y="525399"/>
                      </a:lnTo>
                      <a:cubicBezTo>
                        <a:pt x="-2524" y="507683"/>
                        <a:pt x="-2524" y="485966"/>
                        <a:pt x="7572" y="468249"/>
                      </a:cubicBezTo>
                      <a:lnTo>
                        <a:pt x="261509" y="28576"/>
                      </a:lnTo>
                      <a:cubicBezTo>
                        <a:pt x="271739" y="10849"/>
                        <a:pt x="290665" y="-47"/>
                        <a:pt x="311134" y="1"/>
                      </a:cubicBezTo>
                      <a:lnTo>
                        <a:pt x="818912" y="1"/>
                      </a:lnTo>
                      <a:cubicBezTo>
                        <a:pt x="839410" y="-85"/>
                        <a:pt x="858384" y="10821"/>
                        <a:pt x="868632" y="28576"/>
                      </a:cubicBezTo>
                      <a:lnTo>
                        <a:pt x="1122474" y="468249"/>
                      </a:lnTo>
                      <a:cubicBezTo>
                        <a:pt x="1132684" y="485928"/>
                        <a:pt x="1132684" y="507721"/>
                        <a:pt x="1122474" y="525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B0D22AC5-A4E6-4E59-9975-3C68486736E7}"/>
                    </a:ext>
                  </a:extLst>
                </p:cNvPr>
                <p:cNvSpPr/>
                <p:nvPr/>
              </p:nvSpPr>
              <p:spPr>
                <a:xfrm>
                  <a:off x="4540772" y="2458307"/>
                  <a:ext cx="1143000" cy="1009650"/>
                </a:xfrm>
                <a:custGeom>
                  <a:avLst/>
                  <a:gdLst>
                    <a:gd name="connsiteX0" fmla="*/ 828375 w 1143000"/>
                    <a:gd name="connsiteY0" fmla="*/ 1013174 h 1009650"/>
                    <a:gd name="connsiteX1" fmla="*/ 320597 w 1143000"/>
                    <a:gd name="connsiteY1" fmla="*/ 1013174 h 1009650"/>
                    <a:gd name="connsiteX2" fmla="*/ 262685 w 1143000"/>
                    <a:gd name="connsiteY2" fmla="*/ 980218 h 1009650"/>
                    <a:gd name="connsiteX3" fmla="*/ 8844 w 1143000"/>
                    <a:gd name="connsiteY3" fmla="*/ 540544 h 1009650"/>
                    <a:gd name="connsiteX4" fmla="*/ 8844 w 1143000"/>
                    <a:gd name="connsiteY4" fmla="*/ 473869 h 1009650"/>
                    <a:gd name="connsiteX5" fmla="*/ 262685 w 1143000"/>
                    <a:gd name="connsiteY5" fmla="*/ 33433 h 1009650"/>
                    <a:gd name="connsiteX6" fmla="*/ 320597 w 1143000"/>
                    <a:gd name="connsiteY6" fmla="*/ 0 h 1009650"/>
                    <a:gd name="connsiteX7" fmla="*/ 828375 w 1143000"/>
                    <a:gd name="connsiteY7" fmla="*/ 0 h 1009650"/>
                    <a:gd name="connsiteX8" fmla="*/ 886287 w 1143000"/>
                    <a:gd name="connsiteY8" fmla="*/ 33433 h 1009650"/>
                    <a:gd name="connsiteX9" fmla="*/ 1140224 w 1143000"/>
                    <a:gd name="connsiteY9" fmla="*/ 473107 h 1009650"/>
                    <a:gd name="connsiteX10" fmla="*/ 1140224 w 1143000"/>
                    <a:gd name="connsiteY10" fmla="*/ 539782 h 1009650"/>
                    <a:gd name="connsiteX11" fmla="*/ 886287 w 1143000"/>
                    <a:gd name="connsiteY11" fmla="*/ 980218 h 1009650"/>
                    <a:gd name="connsiteX12" fmla="*/ 828375 w 1143000"/>
                    <a:gd name="connsiteY12" fmla="*/ 1013174 h 1009650"/>
                    <a:gd name="connsiteX13" fmla="*/ 320597 w 1143000"/>
                    <a:gd name="connsiteY13" fmla="*/ 19050 h 1009650"/>
                    <a:gd name="connsiteX14" fmla="*/ 278878 w 1143000"/>
                    <a:gd name="connsiteY14" fmla="*/ 42958 h 1009650"/>
                    <a:gd name="connsiteX15" fmla="*/ 25037 w 1143000"/>
                    <a:gd name="connsiteY15" fmla="*/ 482632 h 1009650"/>
                    <a:gd name="connsiteX16" fmla="*/ 25037 w 1143000"/>
                    <a:gd name="connsiteY16" fmla="*/ 530257 h 1009650"/>
                    <a:gd name="connsiteX17" fmla="*/ 278878 w 1143000"/>
                    <a:gd name="connsiteY17" fmla="*/ 970693 h 1009650"/>
                    <a:gd name="connsiteX18" fmla="*/ 320312 w 1143000"/>
                    <a:gd name="connsiteY18" fmla="*/ 994601 h 1009650"/>
                    <a:gd name="connsiteX19" fmla="*/ 828089 w 1143000"/>
                    <a:gd name="connsiteY19" fmla="*/ 994601 h 1009650"/>
                    <a:gd name="connsiteX20" fmla="*/ 869428 w 1143000"/>
                    <a:gd name="connsiteY20" fmla="*/ 970693 h 1009650"/>
                    <a:gd name="connsiteX21" fmla="*/ 1123269 w 1143000"/>
                    <a:gd name="connsiteY21" fmla="*/ 531019 h 1009650"/>
                    <a:gd name="connsiteX22" fmla="*/ 1123269 w 1143000"/>
                    <a:gd name="connsiteY22" fmla="*/ 483394 h 1009650"/>
                    <a:gd name="connsiteX23" fmla="*/ 869428 w 1143000"/>
                    <a:gd name="connsiteY23" fmla="*/ 42958 h 1009650"/>
                    <a:gd name="connsiteX24" fmla="*/ 827994 w 1143000"/>
                    <a:gd name="connsiteY24" fmla="*/ 19050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3000" h="1009650">
                      <a:moveTo>
                        <a:pt x="828375" y="1013174"/>
                      </a:moveTo>
                      <a:lnTo>
                        <a:pt x="320597" y="1013174"/>
                      </a:lnTo>
                      <a:cubicBezTo>
                        <a:pt x="296794" y="1013317"/>
                        <a:pt x="274725" y="1000754"/>
                        <a:pt x="262685" y="980218"/>
                      </a:cubicBezTo>
                      <a:lnTo>
                        <a:pt x="8844" y="540544"/>
                      </a:lnTo>
                      <a:cubicBezTo>
                        <a:pt x="-2948" y="519884"/>
                        <a:pt x="-2948" y="494529"/>
                        <a:pt x="8844" y="473869"/>
                      </a:cubicBezTo>
                      <a:lnTo>
                        <a:pt x="262685" y="33433"/>
                      </a:lnTo>
                      <a:cubicBezTo>
                        <a:pt x="274601" y="12716"/>
                        <a:pt x="296699" y="-38"/>
                        <a:pt x="320597" y="0"/>
                      </a:cubicBezTo>
                      <a:lnTo>
                        <a:pt x="828375" y="0"/>
                      </a:lnTo>
                      <a:cubicBezTo>
                        <a:pt x="852273" y="-38"/>
                        <a:pt x="874371" y="12716"/>
                        <a:pt x="886287" y="33433"/>
                      </a:cubicBezTo>
                      <a:lnTo>
                        <a:pt x="1140224" y="473107"/>
                      </a:lnTo>
                      <a:cubicBezTo>
                        <a:pt x="1152016" y="493767"/>
                        <a:pt x="1152016" y="519122"/>
                        <a:pt x="1140224" y="539782"/>
                      </a:cubicBezTo>
                      <a:lnTo>
                        <a:pt x="886287" y="980218"/>
                      </a:lnTo>
                      <a:cubicBezTo>
                        <a:pt x="874248" y="1000754"/>
                        <a:pt x="852178" y="1013317"/>
                        <a:pt x="828375" y="1013174"/>
                      </a:cubicBezTo>
                      <a:close/>
                      <a:moveTo>
                        <a:pt x="320597" y="19050"/>
                      </a:moveTo>
                      <a:cubicBezTo>
                        <a:pt x="303424" y="19003"/>
                        <a:pt x="287517" y="28108"/>
                        <a:pt x="278878" y="42958"/>
                      </a:cubicBezTo>
                      <a:lnTo>
                        <a:pt x="25037" y="482632"/>
                      </a:lnTo>
                      <a:cubicBezTo>
                        <a:pt x="16664" y="497405"/>
                        <a:pt x="16664" y="515484"/>
                        <a:pt x="25037" y="530257"/>
                      </a:cubicBezTo>
                      <a:lnTo>
                        <a:pt x="278878" y="970693"/>
                      </a:lnTo>
                      <a:cubicBezTo>
                        <a:pt x="287469" y="985447"/>
                        <a:pt x="303233" y="994553"/>
                        <a:pt x="320312" y="994601"/>
                      </a:cubicBezTo>
                      <a:lnTo>
                        <a:pt x="828089" y="994601"/>
                      </a:lnTo>
                      <a:cubicBezTo>
                        <a:pt x="845158" y="994610"/>
                        <a:pt x="860932" y="985495"/>
                        <a:pt x="869428" y="970693"/>
                      </a:cubicBezTo>
                      <a:lnTo>
                        <a:pt x="1123269" y="531019"/>
                      </a:lnTo>
                      <a:cubicBezTo>
                        <a:pt x="1131775" y="516284"/>
                        <a:pt x="1131775" y="498129"/>
                        <a:pt x="1123269" y="483394"/>
                      </a:cubicBezTo>
                      <a:lnTo>
                        <a:pt x="869428" y="42958"/>
                      </a:lnTo>
                      <a:cubicBezTo>
                        <a:pt x="860912" y="28127"/>
                        <a:pt x="845092" y="19003"/>
                        <a:pt x="827994" y="1905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3F4AF4C5-DC24-451A-A699-467AB7B935D8}"/>
                    </a:ext>
                  </a:extLst>
                </p:cNvPr>
                <p:cNvSpPr/>
                <p:nvPr/>
              </p:nvSpPr>
              <p:spPr>
                <a:xfrm>
                  <a:off x="4673689" y="2575083"/>
                  <a:ext cx="876300" cy="771525"/>
                </a:xfrm>
                <a:custGeom>
                  <a:avLst/>
                  <a:gdLst>
                    <a:gd name="connsiteX0" fmla="*/ 875576 w 876300"/>
                    <a:gd name="connsiteY0" fmla="*/ 418529 h 771525"/>
                    <a:gd name="connsiteX1" fmla="*/ 683457 w 876300"/>
                    <a:gd name="connsiteY1" fmla="*/ 751333 h 771525"/>
                    <a:gd name="connsiteX2" fmla="*/ 633736 w 876300"/>
                    <a:gd name="connsiteY2" fmla="*/ 779908 h 771525"/>
                    <a:gd name="connsiteX3" fmla="*/ 249403 w 876300"/>
                    <a:gd name="connsiteY3" fmla="*/ 779908 h 771525"/>
                    <a:gd name="connsiteX4" fmla="*/ 199777 w 876300"/>
                    <a:gd name="connsiteY4" fmla="*/ 751333 h 771525"/>
                    <a:gd name="connsiteX5" fmla="*/ 7658 w 876300"/>
                    <a:gd name="connsiteY5" fmla="*/ 418529 h 771525"/>
                    <a:gd name="connsiteX6" fmla="*/ 7658 w 876300"/>
                    <a:gd name="connsiteY6" fmla="*/ 361379 h 771525"/>
                    <a:gd name="connsiteX7" fmla="*/ 199777 w 876300"/>
                    <a:gd name="connsiteY7" fmla="*/ 28576 h 771525"/>
                    <a:gd name="connsiteX8" fmla="*/ 249403 w 876300"/>
                    <a:gd name="connsiteY8" fmla="*/ 1 h 771525"/>
                    <a:gd name="connsiteX9" fmla="*/ 633736 w 876300"/>
                    <a:gd name="connsiteY9" fmla="*/ 1 h 771525"/>
                    <a:gd name="connsiteX10" fmla="*/ 683457 w 876300"/>
                    <a:gd name="connsiteY10" fmla="*/ 28576 h 771525"/>
                    <a:gd name="connsiteX11" fmla="*/ 875576 w 876300"/>
                    <a:gd name="connsiteY11" fmla="*/ 361379 h 771525"/>
                    <a:gd name="connsiteX12" fmla="*/ 875576 w 876300"/>
                    <a:gd name="connsiteY12" fmla="*/ 418529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6300" h="771525">
                      <a:moveTo>
                        <a:pt x="875576" y="418529"/>
                      </a:moveTo>
                      <a:lnTo>
                        <a:pt x="683457" y="751333"/>
                      </a:lnTo>
                      <a:cubicBezTo>
                        <a:pt x="673208" y="769087"/>
                        <a:pt x="654234" y="779993"/>
                        <a:pt x="633736" y="779908"/>
                      </a:cubicBezTo>
                      <a:lnTo>
                        <a:pt x="249403" y="779908"/>
                      </a:lnTo>
                      <a:cubicBezTo>
                        <a:pt x="228933" y="779955"/>
                        <a:pt x="210007" y="769059"/>
                        <a:pt x="199777" y="751333"/>
                      </a:cubicBezTo>
                      <a:lnTo>
                        <a:pt x="7658" y="418529"/>
                      </a:lnTo>
                      <a:cubicBezTo>
                        <a:pt x="-2553" y="400851"/>
                        <a:pt x="-2553" y="379057"/>
                        <a:pt x="7658" y="361379"/>
                      </a:cubicBezTo>
                      <a:lnTo>
                        <a:pt x="199777" y="28576"/>
                      </a:lnTo>
                      <a:cubicBezTo>
                        <a:pt x="210007" y="10849"/>
                        <a:pt x="228933" y="-47"/>
                        <a:pt x="249403" y="1"/>
                      </a:cubicBezTo>
                      <a:lnTo>
                        <a:pt x="633736" y="1"/>
                      </a:lnTo>
                      <a:cubicBezTo>
                        <a:pt x="654234" y="-85"/>
                        <a:pt x="673208" y="10821"/>
                        <a:pt x="683457" y="28576"/>
                      </a:cubicBezTo>
                      <a:lnTo>
                        <a:pt x="875576" y="361379"/>
                      </a:lnTo>
                      <a:cubicBezTo>
                        <a:pt x="885673" y="379095"/>
                        <a:pt x="885673" y="400812"/>
                        <a:pt x="875576" y="41852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208" name="Freeform: Shape 1207">
                  <a:extLst>
                    <a:ext uri="{FF2B5EF4-FFF2-40B4-BE49-F238E27FC236}">
                      <a16:creationId xmlns:a16="http://schemas.microsoft.com/office/drawing/2014/main" id="{2AF2EF2C-8554-4848-B8B4-8FDD1539F882}"/>
                    </a:ext>
                  </a:extLst>
                </p:cNvPr>
                <p:cNvSpPr/>
                <p:nvPr/>
              </p:nvSpPr>
              <p:spPr>
                <a:xfrm>
                  <a:off x="4550235" y="3562349"/>
                  <a:ext cx="1123950" cy="990600"/>
                </a:xfrm>
                <a:custGeom>
                  <a:avLst/>
                  <a:gdLst>
                    <a:gd name="connsiteX0" fmla="*/ 1122474 w 1123950"/>
                    <a:gd name="connsiteY0" fmla="*/ 525876 h 990600"/>
                    <a:gd name="connsiteX1" fmla="*/ 868632 w 1123950"/>
                    <a:gd name="connsiteY1" fmla="*/ 965550 h 990600"/>
                    <a:gd name="connsiteX2" fmla="*/ 818912 w 1123950"/>
                    <a:gd name="connsiteY2" fmla="*/ 994125 h 990600"/>
                    <a:gd name="connsiteX3" fmla="*/ 311134 w 1123950"/>
                    <a:gd name="connsiteY3" fmla="*/ 994125 h 990600"/>
                    <a:gd name="connsiteX4" fmla="*/ 261509 w 1123950"/>
                    <a:gd name="connsiteY4" fmla="*/ 965550 h 990600"/>
                    <a:gd name="connsiteX5" fmla="*/ 7572 w 1123950"/>
                    <a:gd name="connsiteY5" fmla="*/ 525876 h 990600"/>
                    <a:gd name="connsiteX6" fmla="*/ 7572 w 1123950"/>
                    <a:gd name="connsiteY6" fmla="*/ 468726 h 990600"/>
                    <a:gd name="connsiteX7" fmla="*/ 261509 w 1123950"/>
                    <a:gd name="connsiteY7" fmla="*/ 28576 h 990600"/>
                    <a:gd name="connsiteX8" fmla="*/ 311134 w 1123950"/>
                    <a:gd name="connsiteY8" fmla="*/ 1 h 990600"/>
                    <a:gd name="connsiteX9" fmla="*/ 818912 w 1123950"/>
                    <a:gd name="connsiteY9" fmla="*/ 1 h 990600"/>
                    <a:gd name="connsiteX10" fmla="*/ 868632 w 1123950"/>
                    <a:gd name="connsiteY10" fmla="*/ 28576 h 990600"/>
                    <a:gd name="connsiteX11" fmla="*/ 1122474 w 1123950"/>
                    <a:gd name="connsiteY11" fmla="*/ 468250 h 990600"/>
                    <a:gd name="connsiteX12" fmla="*/ 1122474 w 1123950"/>
                    <a:gd name="connsiteY12" fmla="*/ 525876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0" h="990600">
                      <a:moveTo>
                        <a:pt x="1122474" y="525876"/>
                      </a:moveTo>
                      <a:lnTo>
                        <a:pt x="868632" y="965550"/>
                      </a:lnTo>
                      <a:cubicBezTo>
                        <a:pt x="858384" y="983304"/>
                        <a:pt x="839410" y="994210"/>
                        <a:pt x="818912" y="994125"/>
                      </a:cubicBezTo>
                      <a:lnTo>
                        <a:pt x="311134" y="994125"/>
                      </a:lnTo>
                      <a:cubicBezTo>
                        <a:pt x="290665" y="994172"/>
                        <a:pt x="271739" y="983276"/>
                        <a:pt x="261509" y="965550"/>
                      </a:cubicBezTo>
                      <a:lnTo>
                        <a:pt x="7572" y="525876"/>
                      </a:lnTo>
                      <a:cubicBezTo>
                        <a:pt x="-2524" y="508159"/>
                        <a:pt x="-2524" y="486442"/>
                        <a:pt x="7572" y="468726"/>
                      </a:cubicBezTo>
                      <a:lnTo>
                        <a:pt x="261509" y="28576"/>
                      </a:lnTo>
                      <a:cubicBezTo>
                        <a:pt x="271739" y="10850"/>
                        <a:pt x="290665" y="-47"/>
                        <a:pt x="311134" y="1"/>
                      </a:cubicBezTo>
                      <a:lnTo>
                        <a:pt x="818912" y="1"/>
                      </a:lnTo>
                      <a:cubicBezTo>
                        <a:pt x="839410" y="-85"/>
                        <a:pt x="858384" y="10821"/>
                        <a:pt x="868632" y="28576"/>
                      </a:cubicBezTo>
                      <a:lnTo>
                        <a:pt x="1122474" y="468250"/>
                      </a:lnTo>
                      <a:cubicBezTo>
                        <a:pt x="1132865" y="486052"/>
                        <a:pt x="1132865" y="508074"/>
                        <a:pt x="1122474" y="525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209" name="Freeform: Shape 1208">
                  <a:extLst>
                    <a:ext uri="{FF2B5EF4-FFF2-40B4-BE49-F238E27FC236}">
                      <a16:creationId xmlns:a16="http://schemas.microsoft.com/office/drawing/2014/main" id="{0D72F85B-78C0-4B63-8453-58C7A307EB36}"/>
                    </a:ext>
                  </a:extLst>
                </p:cNvPr>
                <p:cNvSpPr/>
                <p:nvPr/>
              </p:nvSpPr>
              <p:spPr>
                <a:xfrm>
                  <a:off x="4540772" y="3553206"/>
                  <a:ext cx="1143000" cy="1009650"/>
                </a:xfrm>
                <a:custGeom>
                  <a:avLst/>
                  <a:gdLst>
                    <a:gd name="connsiteX0" fmla="*/ 828375 w 1143000"/>
                    <a:gd name="connsiteY0" fmla="*/ 1012889 h 1009650"/>
                    <a:gd name="connsiteX1" fmla="*/ 320597 w 1143000"/>
                    <a:gd name="connsiteY1" fmla="*/ 1012889 h 1009650"/>
                    <a:gd name="connsiteX2" fmla="*/ 262685 w 1143000"/>
                    <a:gd name="connsiteY2" fmla="*/ 979456 h 1009650"/>
                    <a:gd name="connsiteX3" fmla="*/ 8844 w 1143000"/>
                    <a:gd name="connsiteY3" fmla="*/ 539782 h 1009650"/>
                    <a:gd name="connsiteX4" fmla="*/ 8844 w 1143000"/>
                    <a:gd name="connsiteY4" fmla="*/ 473107 h 1009650"/>
                    <a:gd name="connsiteX5" fmla="*/ 262685 w 1143000"/>
                    <a:gd name="connsiteY5" fmla="*/ 33433 h 1009650"/>
                    <a:gd name="connsiteX6" fmla="*/ 320597 w 1143000"/>
                    <a:gd name="connsiteY6" fmla="*/ 0 h 1009650"/>
                    <a:gd name="connsiteX7" fmla="*/ 828375 w 1143000"/>
                    <a:gd name="connsiteY7" fmla="*/ 0 h 1009650"/>
                    <a:gd name="connsiteX8" fmla="*/ 886287 w 1143000"/>
                    <a:gd name="connsiteY8" fmla="*/ 33433 h 1009650"/>
                    <a:gd name="connsiteX9" fmla="*/ 1140224 w 1143000"/>
                    <a:gd name="connsiteY9" fmla="*/ 473107 h 1009650"/>
                    <a:gd name="connsiteX10" fmla="*/ 1140224 w 1143000"/>
                    <a:gd name="connsiteY10" fmla="*/ 539782 h 1009650"/>
                    <a:gd name="connsiteX11" fmla="*/ 886287 w 1143000"/>
                    <a:gd name="connsiteY11" fmla="*/ 979456 h 1009650"/>
                    <a:gd name="connsiteX12" fmla="*/ 828375 w 1143000"/>
                    <a:gd name="connsiteY12" fmla="*/ 1012889 h 1009650"/>
                    <a:gd name="connsiteX13" fmla="*/ 320597 w 1143000"/>
                    <a:gd name="connsiteY13" fmla="*/ 18669 h 1009650"/>
                    <a:gd name="connsiteX14" fmla="*/ 279164 w 1143000"/>
                    <a:gd name="connsiteY14" fmla="*/ 42577 h 1009650"/>
                    <a:gd name="connsiteX15" fmla="*/ 25322 w 1143000"/>
                    <a:gd name="connsiteY15" fmla="*/ 482251 h 1009650"/>
                    <a:gd name="connsiteX16" fmla="*/ 25322 w 1143000"/>
                    <a:gd name="connsiteY16" fmla="*/ 529876 h 1009650"/>
                    <a:gd name="connsiteX17" fmla="*/ 278878 w 1143000"/>
                    <a:gd name="connsiteY17" fmla="*/ 969931 h 1009650"/>
                    <a:gd name="connsiteX18" fmla="*/ 320312 w 1143000"/>
                    <a:gd name="connsiteY18" fmla="*/ 993839 h 1009650"/>
                    <a:gd name="connsiteX19" fmla="*/ 828089 w 1143000"/>
                    <a:gd name="connsiteY19" fmla="*/ 993839 h 1009650"/>
                    <a:gd name="connsiteX20" fmla="*/ 869523 w 1143000"/>
                    <a:gd name="connsiteY20" fmla="*/ 969931 h 1009650"/>
                    <a:gd name="connsiteX21" fmla="*/ 1123364 w 1143000"/>
                    <a:gd name="connsiteY21" fmla="*/ 530257 h 1009650"/>
                    <a:gd name="connsiteX22" fmla="*/ 1123364 w 1143000"/>
                    <a:gd name="connsiteY22" fmla="*/ 482632 h 1009650"/>
                    <a:gd name="connsiteX23" fmla="*/ 869428 w 1143000"/>
                    <a:gd name="connsiteY23" fmla="*/ 42672 h 1009650"/>
                    <a:gd name="connsiteX24" fmla="*/ 827994 w 1143000"/>
                    <a:gd name="connsiteY24" fmla="*/ 18764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3000" h="1009650">
                      <a:moveTo>
                        <a:pt x="828375" y="1012889"/>
                      </a:moveTo>
                      <a:lnTo>
                        <a:pt x="320597" y="1012889"/>
                      </a:lnTo>
                      <a:cubicBezTo>
                        <a:pt x="296699" y="1012927"/>
                        <a:pt x="274601" y="1000173"/>
                        <a:pt x="262685" y="979456"/>
                      </a:cubicBezTo>
                      <a:lnTo>
                        <a:pt x="8844" y="539782"/>
                      </a:lnTo>
                      <a:cubicBezTo>
                        <a:pt x="-2948" y="519122"/>
                        <a:pt x="-2948" y="493766"/>
                        <a:pt x="8844" y="473107"/>
                      </a:cubicBezTo>
                      <a:lnTo>
                        <a:pt x="262685" y="33433"/>
                      </a:lnTo>
                      <a:cubicBezTo>
                        <a:pt x="274601" y="12716"/>
                        <a:pt x="296699" y="-38"/>
                        <a:pt x="320597" y="0"/>
                      </a:cubicBezTo>
                      <a:lnTo>
                        <a:pt x="828375" y="0"/>
                      </a:lnTo>
                      <a:cubicBezTo>
                        <a:pt x="852273" y="-38"/>
                        <a:pt x="874371" y="12716"/>
                        <a:pt x="886287" y="33433"/>
                      </a:cubicBezTo>
                      <a:lnTo>
                        <a:pt x="1140224" y="473107"/>
                      </a:lnTo>
                      <a:cubicBezTo>
                        <a:pt x="1152016" y="493766"/>
                        <a:pt x="1152016" y="519122"/>
                        <a:pt x="1140224" y="539782"/>
                      </a:cubicBezTo>
                      <a:lnTo>
                        <a:pt x="886287" y="979456"/>
                      </a:lnTo>
                      <a:cubicBezTo>
                        <a:pt x="874371" y="1000173"/>
                        <a:pt x="852273" y="1012927"/>
                        <a:pt x="828375" y="1012889"/>
                      </a:cubicBezTo>
                      <a:close/>
                      <a:moveTo>
                        <a:pt x="320597" y="18669"/>
                      </a:moveTo>
                      <a:cubicBezTo>
                        <a:pt x="303519" y="18717"/>
                        <a:pt x="287755" y="27823"/>
                        <a:pt x="279164" y="42577"/>
                      </a:cubicBezTo>
                      <a:lnTo>
                        <a:pt x="25322" y="482251"/>
                      </a:lnTo>
                      <a:cubicBezTo>
                        <a:pt x="16950" y="497024"/>
                        <a:pt x="16950" y="515102"/>
                        <a:pt x="25322" y="529876"/>
                      </a:cubicBezTo>
                      <a:lnTo>
                        <a:pt x="278878" y="969931"/>
                      </a:lnTo>
                      <a:cubicBezTo>
                        <a:pt x="287469" y="984685"/>
                        <a:pt x="303233" y="993791"/>
                        <a:pt x="320312" y="993839"/>
                      </a:cubicBezTo>
                      <a:lnTo>
                        <a:pt x="828089" y="993839"/>
                      </a:lnTo>
                      <a:cubicBezTo>
                        <a:pt x="845196" y="993886"/>
                        <a:pt x="861008" y="984761"/>
                        <a:pt x="869523" y="969931"/>
                      </a:cubicBezTo>
                      <a:lnTo>
                        <a:pt x="1123364" y="530257"/>
                      </a:lnTo>
                      <a:cubicBezTo>
                        <a:pt x="1131870" y="515522"/>
                        <a:pt x="1131870" y="497367"/>
                        <a:pt x="1123364" y="482632"/>
                      </a:cubicBezTo>
                      <a:lnTo>
                        <a:pt x="869428" y="42672"/>
                      </a:lnTo>
                      <a:cubicBezTo>
                        <a:pt x="860912" y="27842"/>
                        <a:pt x="845092" y="18717"/>
                        <a:pt x="827994" y="187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  <p:sp>
              <p:nvSpPr>
                <p:cNvPr id="1210" name="Freeform: Shape 1209">
                  <a:extLst>
                    <a:ext uri="{FF2B5EF4-FFF2-40B4-BE49-F238E27FC236}">
                      <a16:creationId xmlns:a16="http://schemas.microsoft.com/office/drawing/2014/main" id="{176C01E4-1CE7-452F-8B21-6BDCC43BAA98}"/>
                    </a:ext>
                  </a:extLst>
                </p:cNvPr>
                <p:cNvSpPr/>
                <p:nvPr/>
              </p:nvSpPr>
              <p:spPr>
                <a:xfrm>
                  <a:off x="4673689" y="3669696"/>
                  <a:ext cx="876300" cy="771525"/>
                </a:xfrm>
                <a:custGeom>
                  <a:avLst/>
                  <a:gdLst>
                    <a:gd name="connsiteX0" fmla="*/ 875576 w 876300"/>
                    <a:gd name="connsiteY0" fmla="*/ 418529 h 771525"/>
                    <a:gd name="connsiteX1" fmla="*/ 683457 w 876300"/>
                    <a:gd name="connsiteY1" fmla="*/ 751333 h 771525"/>
                    <a:gd name="connsiteX2" fmla="*/ 633736 w 876300"/>
                    <a:gd name="connsiteY2" fmla="*/ 779908 h 771525"/>
                    <a:gd name="connsiteX3" fmla="*/ 249403 w 876300"/>
                    <a:gd name="connsiteY3" fmla="*/ 779908 h 771525"/>
                    <a:gd name="connsiteX4" fmla="*/ 199777 w 876300"/>
                    <a:gd name="connsiteY4" fmla="*/ 751333 h 771525"/>
                    <a:gd name="connsiteX5" fmla="*/ 7658 w 876300"/>
                    <a:gd name="connsiteY5" fmla="*/ 418529 h 771525"/>
                    <a:gd name="connsiteX6" fmla="*/ 7658 w 876300"/>
                    <a:gd name="connsiteY6" fmla="*/ 361379 h 771525"/>
                    <a:gd name="connsiteX7" fmla="*/ 199777 w 876300"/>
                    <a:gd name="connsiteY7" fmla="*/ 28576 h 771525"/>
                    <a:gd name="connsiteX8" fmla="*/ 249403 w 876300"/>
                    <a:gd name="connsiteY8" fmla="*/ 1 h 771525"/>
                    <a:gd name="connsiteX9" fmla="*/ 633736 w 876300"/>
                    <a:gd name="connsiteY9" fmla="*/ 1 h 771525"/>
                    <a:gd name="connsiteX10" fmla="*/ 683457 w 876300"/>
                    <a:gd name="connsiteY10" fmla="*/ 28576 h 771525"/>
                    <a:gd name="connsiteX11" fmla="*/ 875576 w 876300"/>
                    <a:gd name="connsiteY11" fmla="*/ 361379 h 771525"/>
                    <a:gd name="connsiteX12" fmla="*/ 875576 w 876300"/>
                    <a:gd name="connsiteY12" fmla="*/ 418529 h 77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6300" h="771525">
                      <a:moveTo>
                        <a:pt x="875576" y="418529"/>
                      </a:moveTo>
                      <a:lnTo>
                        <a:pt x="683457" y="751333"/>
                      </a:lnTo>
                      <a:cubicBezTo>
                        <a:pt x="673208" y="769087"/>
                        <a:pt x="654234" y="779993"/>
                        <a:pt x="633736" y="779908"/>
                      </a:cubicBezTo>
                      <a:lnTo>
                        <a:pt x="249403" y="779908"/>
                      </a:lnTo>
                      <a:cubicBezTo>
                        <a:pt x="228933" y="779955"/>
                        <a:pt x="210007" y="769059"/>
                        <a:pt x="199777" y="751333"/>
                      </a:cubicBezTo>
                      <a:lnTo>
                        <a:pt x="7658" y="418529"/>
                      </a:lnTo>
                      <a:cubicBezTo>
                        <a:pt x="-2553" y="400851"/>
                        <a:pt x="-2553" y="379058"/>
                        <a:pt x="7658" y="361379"/>
                      </a:cubicBezTo>
                      <a:lnTo>
                        <a:pt x="199777" y="28576"/>
                      </a:lnTo>
                      <a:cubicBezTo>
                        <a:pt x="210007" y="10850"/>
                        <a:pt x="228933" y="-47"/>
                        <a:pt x="249403" y="1"/>
                      </a:cubicBezTo>
                      <a:lnTo>
                        <a:pt x="633736" y="1"/>
                      </a:lnTo>
                      <a:cubicBezTo>
                        <a:pt x="654234" y="-85"/>
                        <a:pt x="673208" y="10821"/>
                        <a:pt x="683457" y="28576"/>
                      </a:cubicBezTo>
                      <a:lnTo>
                        <a:pt x="875576" y="361379"/>
                      </a:lnTo>
                      <a:cubicBezTo>
                        <a:pt x="885673" y="379096"/>
                        <a:pt x="885673" y="400813"/>
                        <a:pt x="875576" y="4185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00"/>
                </a:p>
              </p:txBody>
            </p:sp>
          </p:grpSp>
          <p:pic>
            <p:nvPicPr>
              <p:cNvPr id="1463" name="Graphic 1462" descr="Bar graph with upward trend">
                <a:extLst>
                  <a:ext uri="{FF2B5EF4-FFF2-40B4-BE49-F238E27FC236}">
                    <a16:creationId xmlns:a16="http://schemas.microsoft.com/office/drawing/2014/main" id="{87E71281-10A3-4605-AD59-140290D2F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24111" y="4318758"/>
                <a:ext cx="398237" cy="398237"/>
              </a:xfrm>
              <a:prstGeom prst="rect">
                <a:avLst/>
              </a:prstGeom>
            </p:spPr>
          </p:pic>
          <p:pic>
            <p:nvPicPr>
              <p:cNvPr id="1464" name="Graphic 1463" descr="Bullseye">
                <a:extLst>
                  <a:ext uri="{FF2B5EF4-FFF2-40B4-BE49-F238E27FC236}">
                    <a16:creationId xmlns:a16="http://schemas.microsoft.com/office/drawing/2014/main" id="{228E6CC1-EBFA-4325-90E5-64D62126D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863579" y="5106218"/>
                <a:ext cx="457692" cy="457692"/>
              </a:xfrm>
              <a:prstGeom prst="rect">
                <a:avLst/>
              </a:prstGeom>
            </p:spPr>
          </p:pic>
          <p:pic>
            <p:nvPicPr>
              <p:cNvPr id="1465" name="Graphic 1464" descr="Briefcase">
                <a:extLst>
                  <a:ext uri="{FF2B5EF4-FFF2-40B4-BE49-F238E27FC236}">
                    <a16:creationId xmlns:a16="http://schemas.microsoft.com/office/drawing/2014/main" id="{DC92C092-D355-4C00-B8C3-A425D14BE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43596" y="2838833"/>
                <a:ext cx="390083" cy="390083"/>
              </a:xfrm>
              <a:prstGeom prst="rect">
                <a:avLst/>
              </a:prstGeom>
            </p:spPr>
          </p:pic>
          <p:pic>
            <p:nvPicPr>
              <p:cNvPr id="1466" name="Graphic 1465" descr="Meeting">
                <a:extLst>
                  <a:ext uri="{FF2B5EF4-FFF2-40B4-BE49-F238E27FC236}">
                    <a16:creationId xmlns:a16="http://schemas.microsoft.com/office/drawing/2014/main" id="{66B7BFC3-FC2C-417D-AF96-418FD0292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176619" y="4306128"/>
                <a:ext cx="507653" cy="507653"/>
              </a:xfrm>
              <a:prstGeom prst="rect">
                <a:avLst/>
              </a:prstGeom>
            </p:spPr>
          </p:pic>
          <p:pic>
            <p:nvPicPr>
              <p:cNvPr id="1467" name="Graphic 1466" descr="Money">
                <a:extLst>
                  <a:ext uri="{FF2B5EF4-FFF2-40B4-BE49-F238E27FC236}">
                    <a16:creationId xmlns:a16="http://schemas.microsoft.com/office/drawing/2014/main" id="{4576D695-BAE7-4281-A2E9-8E0CFBBBF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548047" y="2810338"/>
                <a:ext cx="458444" cy="458444"/>
              </a:xfrm>
              <a:prstGeom prst="rect">
                <a:avLst/>
              </a:prstGeom>
            </p:spPr>
          </p:pic>
          <p:pic>
            <p:nvPicPr>
              <p:cNvPr id="1478" name="Graphic 1477" descr="Handshake">
                <a:extLst>
                  <a:ext uri="{FF2B5EF4-FFF2-40B4-BE49-F238E27FC236}">
                    <a16:creationId xmlns:a16="http://schemas.microsoft.com/office/drawing/2014/main" id="{3718E90A-B538-4116-BB5B-A00CB05B4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38800" y="338785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79" name="Graphic 1478" descr="Lightbulb">
                <a:extLst>
                  <a:ext uri="{FF2B5EF4-FFF2-40B4-BE49-F238E27FC236}">
                    <a16:creationId xmlns:a16="http://schemas.microsoft.com/office/drawing/2014/main" id="{0A7A8432-0D05-4604-BD84-A31C96622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839359" y="2032366"/>
                <a:ext cx="507653" cy="507653"/>
              </a:xfrm>
              <a:prstGeom prst="rect">
                <a:avLst/>
              </a:prstGeom>
            </p:spPr>
          </p:pic>
          <p:sp>
            <p:nvSpPr>
              <p:cNvPr id="1480" name="TextBox 1479">
                <a:extLst>
                  <a:ext uri="{FF2B5EF4-FFF2-40B4-BE49-F238E27FC236}">
                    <a16:creationId xmlns:a16="http://schemas.microsoft.com/office/drawing/2014/main" id="{4B3E6606-5759-48FD-B672-9B5B61F4725D}"/>
                  </a:ext>
                </a:extLst>
              </p:cNvPr>
              <p:cNvSpPr txBox="1"/>
              <p:nvPr/>
            </p:nvSpPr>
            <p:spPr>
              <a:xfrm>
                <a:off x="8521828" y="2642847"/>
                <a:ext cx="1953153" cy="712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200" b="1" dirty="0">
                    <a:latin typeface="Georgia" panose="02040502050405020303" pitchFamily="18" charset="0"/>
                  </a:rPr>
                  <a:t>Caption  2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2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  <p:sp>
            <p:nvSpPr>
              <p:cNvPr id="1481" name="TextBox 1480">
                <a:extLst>
                  <a:ext uri="{FF2B5EF4-FFF2-40B4-BE49-F238E27FC236}">
                    <a16:creationId xmlns:a16="http://schemas.microsoft.com/office/drawing/2014/main" id="{D6350D09-C438-4AA0-A121-8CC22CD0B30A}"/>
                  </a:ext>
                </a:extLst>
              </p:cNvPr>
              <p:cNvSpPr txBox="1"/>
              <p:nvPr/>
            </p:nvSpPr>
            <p:spPr>
              <a:xfrm>
                <a:off x="8521828" y="4198316"/>
                <a:ext cx="1953153" cy="712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200" b="1" dirty="0">
                    <a:solidFill>
                      <a:schemeClr val="accent3"/>
                    </a:solidFill>
                    <a:latin typeface="Georgia" panose="02040502050405020303" pitchFamily="18" charset="0"/>
                  </a:rPr>
                  <a:t>Caption 3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sz="12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  <p:sp>
            <p:nvSpPr>
              <p:cNvPr id="1482" name="TextBox 1481">
                <a:extLst>
                  <a:ext uri="{FF2B5EF4-FFF2-40B4-BE49-F238E27FC236}">
                    <a16:creationId xmlns:a16="http://schemas.microsoft.com/office/drawing/2014/main" id="{AF9B110B-6F9C-439E-8DCD-AE7227AFF91B}"/>
                  </a:ext>
                </a:extLst>
              </p:cNvPr>
              <p:cNvSpPr txBox="1"/>
              <p:nvPr/>
            </p:nvSpPr>
            <p:spPr>
              <a:xfrm>
                <a:off x="1770538" y="2642847"/>
                <a:ext cx="1953153" cy="712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spcBef>
                    <a:spcPts val="600"/>
                  </a:spcBef>
                </a:pPr>
                <a:r>
                  <a:rPr lang="en-US" sz="1200" b="1" dirty="0">
                    <a:latin typeface="Georgia" panose="02040502050405020303" pitchFamily="18" charset="0"/>
                  </a:rPr>
                  <a:t>Caption 6</a:t>
                </a:r>
              </a:p>
              <a:p>
                <a:pPr lvl="0" algn="r">
                  <a:spcBef>
                    <a:spcPts val="600"/>
                  </a:spcBef>
                </a:pPr>
                <a:r>
                  <a:rPr lang="en-US" sz="12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  <p:sp>
            <p:nvSpPr>
              <p:cNvPr id="1483" name="TextBox 1482">
                <a:extLst>
                  <a:ext uri="{FF2B5EF4-FFF2-40B4-BE49-F238E27FC236}">
                    <a16:creationId xmlns:a16="http://schemas.microsoft.com/office/drawing/2014/main" id="{1FCDCFA9-1E26-45C0-9454-DA2C1AC92D09}"/>
                  </a:ext>
                </a:extLst>
              </p:cNvPr>
              <p:cNvSpPr txBox="1"/>
              <p:nvPr/>
            </p:nvSpPr>
            <p:spPr>
              <a:xfrm>
                <a:off x="1770538" y="4198316"/>
                <a:ext cx="1953153" cy="712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spcBef>
                    <a:spcPts val="600"/>
                  </a:spcBef>
                </a:pPr>
                <a:r>
                  <a:rPr lang="en-US" sz="1200" b="1" dirty="0">
                    <a:solidFill>
                      <a:schemeClr val="accent3"/>
                    </a:solidFill>
                    <a:latin typeface="Georgia" panose="02040502050405020303" pitchFamily="18" charset="0"/>
                  </a:rPr>
                  <a:t>Caption 5</a:t>
                </a:r>
              </a:p>
              <a:p>
                <a:pPr lvl="0" algn="r">
                  <a:spcBef>
                    <a:spcPts val="600"/>
                  </a:spcBef>
                </a:pPr>
                <a:r>
                  <a:rPr lang="en-US" sz="12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  <p:sp>
            <p:nvSpPr>
              <p:cNvPr id="1484" name="TextBox 1483">
                <a:extLst>
                  <a:ext uri="{FF2B5EF4-FFF2-40B4-BE49-F238E27FC236}">
                    <a16:creationId xmlns:a16="http://schemas.microsoft.com/office/drawing/2014/main" id="{52669FF9-B6DE-4458-A08A-DA563A2362A2}"/>
                  </a:ext>
                </a:extLst>
              </p:cNvPr>
              <p:cNvSpPr txBox="1"/>
              <p:nvPr/>
            </p:nvSpPr>
            <p:spPr>
              <a:xfrm>
                <a:off x="5168729" y="791606"/>
                <a:ext cx="1953153" cy="712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200" b="1" dirty="0">
                    <a:solidFill>
                      <a:schemeClr val="accent3"/>
                    </a:solidFill>
                    <a:latin typeface="Georgia" panose="02040502050405020303" pitchFamily="18" charset="0"/>
                  </a:rPr>
                  <a:t>Caption 1</a:t>
                </a:r>
              </a:p>
              <a:p>
                <a:pPr lvl="0" algn="ctr">
                  <a:spcBef>
                    <a:spcPts val="600"/>
                  </a:spcBef>
                </a:pPr>
                <a:r>
                  <a:rPr lang="en-US" sz="1200" dirty="0">
                    <a:latin typeface="Georgia Pro Light" panose="02040302050405020303" pitchFamily="18" charset="0"/>
                  </a:rPr>
                  <a:t>This slide is an editable slide</a:t>
                </a:r>
              </a:p>
            </p:txBody>
          </p:sp>
        </p:grpSp>
        <p:sp>
          <p:nvSpPr>
            <p:cNvPr id="1486" name="TextBox 1485">
              <a:extLst>
                <a:ext uri="{FF2B5EF4-FFF2-40B4-BE49-F238E27FC236}">
                  <a16:creationId xmlns:a16="http://schemas.microsoft.com/office/drawing/2014/main" id="{5C9D7A10-C078-4562-9142-36D1CE7F1A93}"/>
                </a:ext>
              </a:extLst>
            </p:cNvPr>
            <p:cNvSpPr txBox="1"/>
            <p:nvPr/>
          </p:nvSpPr>
          <p:spPr>
            <a:xfrm>
              <a:off x="5168729" y="6166171"/>
              <a:ext cx="1953153" cy="712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2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2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22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Swot presentation</a:t>
            </a:r>
          </a:p>
        </p:txBody>
      </p:sp>
      <p:grpSp>
        <p:nvGrpSpPr>
          <p:cNvPr id="937" name="Group 936">
            <a:extLst>
              <a:ext uri="{FF2B5EF4-FFF2-40B4-BE49-F238E27FC236}">
                <a16:creationId xmlns:a16="http://schemas.microsoft.com/office/drawing/2014/main" id="{185A011A-17C8-4D2B-AFEA-495E9C24604B}"/>
              </a:ext>
            </a:extLst>
          </p:cNvPr>
          <p:cNvGrpSpPr/>
          <p:nvPr/>
        </p:nvGrpSpPr>
        <p:grpSpPr>
          <a:xfrm>
            <a:off x="1596606" y="1576436"/>
            <a:ext cx="8998788" cy="4243010"/>
            <a:chOff x="1519518" y="1576436"/>
            <a:chExt cx="8998788" cy="4243010"/>
          </a:xfrm>
        </p:grpSpPr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366B5203-81AB-4388-91F6-FC6F065433DB}"/>
                </a:ext>
              </a:extLst>
            </p:cNvPr>
            <p:cNvGrpSpPr/>
            <p:nvPr/>
          </p:nvGrpSpPr>
          <p:grpSpPr>
            <a:xfrm>
              <a:off x="3974901" y="1576436"/>
              <a:ext cx="4242198" cy="4243010"/>
              <a:chOff x="4256344" y="1307495"/>
              <a:chExt cx="4242198" cy="424301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2C58D68-F991-48F5-8880-29766FB1FCD8}"/>
                  </a:ext>
                </a:extLst>
              </p:cNvPr>
              <p:cNvSpPr/>
              <p:nvPr/>
            </p:nvSpPr>
            <p:spPr>
              <a:xfrm>
                <a:off x="5487342" y="3577663"/>
                <a:ext cx="1783665" cy="1972842"/>
              </a:xfrm>
              <a:custGeom>
                <a:avLst/>
                <a:gdLst>
                  <a:gd name="connsiteX0" fmla="*/ 623221 w 628650"/>
                  <a:gd name="connsiteY0" fmla="*/ 289924 h 695325"/>
                  <a:gd name="connsiteX1" fmla="*/ 343853 w 628650"/>
                  <a:gd name="connsiteY1" fmla="*/ 10937 h 695325"/>
                  <a:gd name="connsiteX2" fmla="*/ 290418 w 628650"/>
                  <a:gd name="connsiteY2" fmla="*/ 10937 h 695325"/>
                  <a:gd name="connsiteX3" fmla="*/ 11050 w 628650"/>
                  <a:gd name="connsiteY3" fmla="*/ 290305 h 695325"/>
                  <a:gd name="connsiteX4" fmla="*/ 1 w 628650"/>
                  <a:gd name="connsiteY4" fmla="*/ 317071 h 695325"/>
                  <a:gd name="connsiteX5" fmla="*/ 1 w 628650"/>
                  <a:gd name="connsiteY5" fmla="*/ 663971 h 695325"/>
                  <a:gd name="connsiteX6" fmla="*/ 38101 w 628650"/>
                  <a:gd name="connsiteY6" fmla="*/ 702071 h 695325"/>
                  <a:gd name="connsiteX7" fmla="*/ 596456 w 628650"/>
                  <a:gd name="connsiteY7" fmla="*/ 702071 h 695325"/>
                  <a:gd name="connsiteX8" fmla="*/ 634556 w 628650"/>
                  <a:gd name="connsiteY8" fmla="*/ 663971 h 695325"/>
                  <a:gd name="connsiteX9" fmla="*/ 634556 w 628650"/>
                  <a:gd name="connsiteY9" fmla="*/ 316690 h 695325"/>
                  <a:gd name="connsiteX10" fmla="*/ 623221 w 628650"/>
                  <a:gd name="connsiteY10" fmla="*/ 289924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650" h="695325">
                    <a:moveTo>
                      <a:pt x="623221" y="289924"/>
                    </a:moveTo>
                    <a:lnTo>
                      <a:pt x="343853" y="10937"/>
                    </a:lnTo>
                    <a:cubicBezTo>
                      <a:pt x="329023" y="-3646"/>
                      <a:pt x="305248" y="-3646"/>
                      <a:pt x="290418" y="10937"/>
                    </a:cubicBezTo>
                    <a:lnTo>
                      <a:pt x="11050" y="290305"/>
                    </a:lnTo>
                    <a:cubicBezTo>
                      <a:pt x="3925" y="297382"/>
                      <a:pt x="-56" y="307031"/>
                      <a:pt x="1" y="317071"/>
                    </a:cubicBezTo>
                    <a:lnTo>
                      <a:pt x="1" y="663971"/>
                    </a:lnTo>
                    <a:cubicBezTo>
                      <a:pt x="1" y="685012"/>
                      <a:pt x="17060" y="702071"/>
                      <a:pt x="38101" y="702071"/>
                    </a:cubicBezTo>
                    <a:lnTo>
                      <a:pt x="596456" y="702071"/>
                    </a:lnTo>
                    <a:cubicBezTo>
                      <a:pt x="617497" y="702071"/>
                      <a:pt x="634556" y="685012"/>
                      <a:pt x="634556" y="663971"/>
                    </a:cubicBezTo>
                    <a:lnTo>
                      <a:pt x="634556" y="316690"/>
                    </a:lnTo>
                    <a:cubicBezTo>
                      <a:pt x="634461" y="306622"/>
                      <a:pt x="630384" y="297001"/>
                      <a:pt x="623221" y="28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85FB2D0-C25F-4348-89E1-A0D39B95F993}"/>
                  </a:ext>
                </a:extLst>
              </p:cNvPr>
              <p:cNvSpPr/>
              <p:nvPr/>
            </p:nvSpPr>
            <p:spPr>
              <a:xfrm>
                <a:off x="5487342" y="1307495"/>
                <a:ext cx="1783665" cy="1972842"/>
              </a:xfrm>
              <a:custGeom>
                <a:avLst/>
                <a:gdLst>
                  <a:gd name="connsiteX0" fmla="*/ 623221 w 628650"/>
                  <a:gd name="connsiteY0" fmla="*/ 411766 h 695325"/>
                  <a:gd name="connsiteX1" fmla="*/ 343853 w 628650"/>
                  <a:gd name="connsiteY1" fmla="*/ 691134 h 695325"/>
                  <a:gd name="connsiteX2" fmla="*/ 290417 w 628650"/>
                  <a:gd name="connsiteY2" fmla="*/ 691134 h 695325"/>
                  <a:gd name="connsiteX3" fmla="*/ 11049 w 628650"/>
                  <a:gd name="connsiteY3" fmla="*/ 411766 h 695325"/>
                  <a:gd name="connsiteX4" fmla="*/ 0 w 628650"/>
                  <a:gd name="connsiteY4" fmla="*/ 385000 h 695325"/>
                  <a:gd name="connsiteX5" fmla="*/ 0 w 628650"/>
                  <a:gd name="connsiteY5" fmla="*/ 38100 h 695325"/>
                  <a:gd name="connsiteX6" fmla="*/ 38100 w 628650"/>
                  <a:gd name="connsiteY6" fmla="*/ 0 h 695325"/>
                  <a:gd name="connsiteX7" fmla="*/ 596455 w 628650"/>
                  <a:gd name="connsiteY7" fmla="*/ 0 h 695325"/>
                  <a:gd name="connsiteX8" fmla="*/ 634555 w 628650"/>
                  <a:gd name="connsiteY8" fmla="*/ 38100 h 695325"/>
                  <a:gd name="connsiteX9" fmla="*/ 634555 w 628650"/>
                  <a:gd name="connsiteY9" fmla="*/ 385000 h 695325"/>
                  <a:gd name="connsiteX10" fmla="*/ 623221 w 628650"/>
                  <a:gd name="connsiteY10" fmla="*/ 411766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650" h="695325">
                    <a:moveTo>
                      <a:pt x="623221" y="411766"/>
                    </a:moveTo>
                    <a:lnTo>
                      <a:pt x="343853" y="691134"/>
                    </a:lnTo>
                    <a:cubicBezTo>
                      <a:pt x="329022" y="705717"/>
                      <a:pt x="305248" y="705717"/>
                      <a:pt x="290417" y="691134"/>
                    </a:cubicBezTo>
                    <a:lnTo>
                      <a:pt x="11049" y="411766"/>
                    </a:lnTo>
                    <a:cubicBezTo>
                      <a:pt x="3991" y="404641"/>
                      <a:pt x="19" y="395030"/>
                      <a:pt x="0" y="385000"/>
                    </a:cubicBezTo>
                    <a:lnTo>
                      <a:pt x="0" y="38100"/>
                    </a:lnTo>
                    <a:cubicBezTo>
                      <a:pt x="0" y="17059"/>
                      <a:pt x="17059" y="0"/>
                      <a:pt x="38100" y="0"/>
                    </a:cubicBezTo>
                    <a:lnTo>
                      <a:pt x="596455" y="0"/>
                    </a:lnTo>
                    <a:cubicBezTo>
                      <a:pt x="617496" y="0"/>
                      <a:pt x="634555" y="17059"/>
                      <a:pt x="634555" y="38100"/>
                    </a:cubicBezTo>
                    <a:lnTo>
                      <a:pt x="634555" y="385000"/>
                    </a:lnTo>
                    <a:cubicBezTo>
                      <a:pt x="634460" y="395068"/>
                      <a:pt x="630384" y="404689"/>
                      <a:pt x="623221" y="411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66F09D9-593C-4CFC-96ED-434810A41DDD}"/>
                  </a:ext>
                </a:extLst>
              </p:cNvPr>
              <p:cNvSpPr/>
              <p:nvPr/>
            </p:nvSpPr>
            <p:spPr>
              <a:xfrm>
                <a:off x="4256344" y="2538224"/>
                <a:ext cx="1972842" cy="1783665"/>
              </a:xfrm>
              <a:custGeom>
                <a:avLst/>
                <a:gdLst>
                  <a:gd name="connsiteX0" fmla="*/ 411861 w 695325"/>
                  <a:gd name="connsiteY0" fmla="*/ 623221 h 628650"/>
                  <a:gd name="connsiteX1" fmla="*/ 691229 w 695325"/>
                  <a:gd name="connsiteY1" fmla="*/ 343852 h 628650"/>
                  <a:gd name="connsiteX2" fmla="*/ 691229 w 695325"/>
                  <a:gd name="connsiteY2" fmla="*/ 290417 h 628650"/>
                  <a:gd name="connsiteX3" fmla="*/ 411861 w 695325"/>
                  <a:gd name="connsiteY3" fmla="*/ 11049 h 628650"/>
                  <a:gd name="connsiteX4" fmla="*/ 385096 w 695325"/>
                  <a:gd name="connsiteY4" fmla="*/ 0 h 628650"/>
                  <a:gd name="connsiteX5" fmla="*/ 38100 w 695325"/>
                  <a:gd name="connsiteY5" fmla="*/ 0 h 628650"/>
                  <a:gd name="connsiteX6" fmla="*/ 0 w 695325"/>
                  <a:gd name="connsiteY6" fmla="*/ 38100 h 628650"/>
                  <a:gd name="connsiteX7" fmla="*/ 0 w 695325"/>
                  <a:gd name="connsiteY7" fmla="*/ 596360 h 628650"/>
                  <a:gd name="connsiteX8" fmla="*/ 38100 w 695325"/>
                  <a:gd name="connsiteY8" fmla="*/ 634460 h 628650"/>
                  <a:gd name="connsiteX9" fmla="*/ 385096 w 695325"/>
                  <a:gd name="connsiteY9" fmla="*/ 634460 h 628650"/>
                  <a:gd name="connsiteX10" fmla="*/ 411861 w 695325"/>
                  <a:gd name="connsiteY10" fmla="*/ 623221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5325" h="628650">
                    <a:moveTo>
                      <a:pt x="411861" y="623221"/>
                    </a:moveTo>
                    <a:lnTo>
                      <a:pt x="691229" y="343852"/>
                    </a:lnTo>
                    <a:cubicBezTo>
                      <a:pt x="705812" y="329022"/>
                      <a:pt x="705812" y="305248"/>
                      <a:pt x="691229" y="290417"/>
                    </a:cubicBezTo>
                    <a:lnTo>
                      <a:pt x="411861" y="11049"/>
                    </a:lnTo>
                    <a:cubicBezTo>
                      <a:pt x="404736" y="3991"/>
                      <a:pt x="395126" y="19"/>
                      <a:pt x="385096" y="0"/>
                    </a:cubicBezTo>
                    <a:lnTo>
                      <a:pt x="38100" y="0"/>
                    </a:lnTo>
                    <a:cubicBezTo>
                      <a:pt x="17059" y="0"/>
                      <a:pt x="0" y="17059"/>
                      <a:pt x="0" y="38100"/>
                    </a:cubicBezTo>
                    <a:lnTo>
                      <a:pt x="0" y="596360"/>
                    </a:lnTo>
                    <a:cubicBezTo>
                      <a:pt x="0" y="617401"/>
                      <a:pt x="17059" y="634460"/>
                      <a:pt x="38100" y="634460"/>
                    </a:cubicBezTo>
                    <a:lnTo>
                      <a:pt x="385096" y="634460"/>
                    </a:lnTo>
                    <a:cubicBezTo>
                      <a:pt x="395154" y="634394"/>
                      <a:pt x="404774" y="630355"/>
                      <a:pt x="411861" y="6232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2ABE2A4-714C-4CF1-B09D-B1BE9D262648}"/>
                  </a:ext>
                </a:extLst>
              </p:cNvPr>
              <p:cNvSpPr/>
              <p:nvPr/>
            </p:nvSpPr>
            <p:spPr>
              <a:xfrm>
                <a:off x="6525700" y="2538224"/>
                <a:ext cx="1972842" cy="1783665"/>
              </a:xfrm>
              <a:custGeom>
                <a:avLst/>
                <a:gdLst>
                  <a:gd name="connsiteX0" fmla="*/ 290306 w 695325"/>
                  <a:gd name="connsiteY0" fmla="*/ 623221 h 628650"/>
                  <a:gd name="connsiteX1" fmla="*/ 10937 w 695325"/>
                  <a:gd name="connsiteY1" fmla="*/ 343852 h 628650"/>
                  <a:gd name="connsiteX2" fmla="*/ 10937 w 695325"/>
                  <a:gd name="connsiteY2" fmla="*/ 290417 h 628650"/>
                  <a:gd name="connsiteX3" fmla="*/ 290306 w 695325"/>
                  <a:gd name="connsiteY3" fmla="*/ 11049 h 628650"/>
                  <a:gd name="connsiteX4" fmla="*/ 316975 w 695325"/>
                  <a:gd name="connsiteY4" fmla="*/ 0 h 628650"/>
                  <a:gd name="connsiteX5" fmla="*/ 663971 w 695325"/>
                  <a:gd name="connsiteY5" fmla="*/ 0 h 628650"/>
                  <a:gd name="connsiteX6" fmla="*/ 702071 w 695325"/>
                  <a:gd name="connsiteY6" fmla="*/ 38100 h 628650"/>
                  <a:gd name="connsiteX7" fmla="*/ 702071 w 695325"/>
                  <a:gd name="connsiteY7" fmla="*/ 596360 h 628650"/>
                  <a:gd name="connsiteX8" fmla="*/ 663971 w 695325"/>
                  <a:gd name="connsiteY8" fmla="*/ 634460 h 628650"/>
                  <a:gd name="connsiteX9" fmla="*/ 316975 w 695325"/>
                  <a:gd name="connsiteY9" fmla="*/ 634460 h 628650"/>
                  <a:gd name="connsiteX10" fmla="*/ 290306 w 695325"/>
                  <a:gd name="connsiteY10" fmla="*/ 623221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5325" h="628650">
                    <a:moveTo>
                      <a:pt x="290306" y="623221"/>
                    </a:moveTo>
                    <a:lnTo>
                      <a:pt x="10937" y="343852"/>
                    </a:lnTo>
                    <a:cubicBezTo>
                      <a:pt x="-3646" y="329022"/>
                      <a:pt x="-3646" y="305248"/>
                      <a:pt x="10937" y="290417"/>
                    </a:cubicBezTo>
                    <a:lnTo>
                      <a:pt x="290306" y="11049"/>
                    </a:lnTo>
                    <a:cubicBezTo>
                      <a:pt x="297402" y="4010"/>
                      <a:pt x="306984" y="38"/>
                      <a:pt x="316975" y="0"/>
                    </a:cubicBezTo>
                    <a:lnTo>
                      <a:pt x="663971" y="0"/>
                    </a:lnTo>
                    <a:cubicBezTo>
                      <a:pt x="685012" y="0"/>
                      <a:pt x="702071" y="17059"/>
                      <a:pt x="702071" y="38100"/>
                    </a:cubicBezTo>
                    <a:lnTo>
                      <a:pt x="702071" y="596360"/>
                    </a:lnTo>
                    <a:cubicBezTo>
                      <a:pt x="702071" y="617401"/>
                      <a:pt x="685012" y="634460"/>
                      <a:pt x="663971" y="634460"/>
                    </a:cubicBezTo>
                    <a:lnTo>
                      <a:pt x="316975" y="634460"/>
                    </a:lnTo>
                    <a:cubicBezTo>
                      <a:pt x="306955" y="634365"/>
                      <a:pt x="297373" y="630326"/>
                      <a:pt x="290306" y="6232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65914CA-E56F-40EA-864E-F3B1CD667DBB}"/>
                  </a:ext>
                </a:extLst>
              </p:cNvPr>
              <p:cNvSpPr/>
              <p:nvPr/>
            </p:nvSpPr>
            <p:spPr>
              <a:xfrm>
                <a:off x="5304654" y="3135212"/>
                <a:ext cx="567530" cy="567530"/>
              </a:xfrm>
              <a:custGeom>
                <a:avLst/>
                <a:gdLst>
                  <a:gd name="connsiteX0" fmla="*/ 208407 w 200025"/>
                  <a:gd name="connsiteY0" fmla="*/ 104204 h 200025"/>
                  <a:gd name="connsiteX1" fmla="*/ 104203 w 200025"/>
                  <a:gd name="connsiteY1" fmla="*/ 208407 h 200025"/>
                  <a:gd name="connsiteX2" fmla="*/ 0 w 200025"/>
                  <a:gd name="connsiteY2" fmla="*/ 104204 h 200025"/>
                  <a:gd name="connsiteX3" fmla="*/ 104203 w 200025"/>
                  <a:gd name="connsiteY3" fmla="*/ 0 h 200025"/>
                  <a:gd name="connsiteX4" fmla="*/ 208407 w 200025"/>
                  <a:gd name="connsiteY4" fmla="*/ 10420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200025">
                    <a:moveTo>
                      <a:pt x="208407" y="104204"/>
                    </a:moveTo>
                    <a:cubicBezTo>
                      <a:pt x="208407" y="161754"/>
                      <a:pt x="161753" y="208407"/>
                      <a:pt x="104203" y="208407"/>
                    </a:cubicBezTo>
                    <a:cubicBezTo>
                      <a:pt x="46653" y="208407"/>
                      <a:pt x="0" y="161754"/>
                      <a:pt x="0" y="104204"/>
                    </a:cubicBezTo>
                    <a:cubicBezTo>
                      <a:pt x="0" y="46654"/>
                      <a:pt x="46653" y="0"/>
                      <a:pt x="104203" y="0"/>
                    </a:cubicBezTo>
                    <a:cubicBezTo>
                      <a:pt x="161753" y="0"/>
                      <a:pt x="208407" y="46654"/>
                      <a:pt x="208407" y="104204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eorgia" panose="02040502050405020303" pitchFamily="18" charset="0"/>
                  </a:rPr>
                  <a:t>T</a:t>
                </a: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59A6C21-6564-4813-8ABA-2F50F2332B5B}"/>
                  </a:ext>
                </a:extLst>
              </p:cNvPr>
              <p:cNvSpPr/>
              <p:nvPr/>
            </p:nvSpPr>
            <p:spPr>
              <a:xfrm>
                <a:off x="6087843" y="3898135"/>
                <a:ext cx="567530" cy="567530"/>
              </a:xfrm>
              <a:custGeom>
                <a:avLst/>
                <a:gdLst>
                  <a:gd name="connsiteX0" fmla="*/ 208407 w 200025"/>
                  <a:gd name="connsiteY0" fmla="*/ 104203 h 200025"/>
                  <a:gd name="connsiteX1" fmla="*/ 104203 w 200025"/>
                  <a:gd name="connsiteY1" fmla="*/ 208407 h 200025"/>
                  <a:gd name="connsiteX2" fmla="*/ 0 w 200025"/>
                  <a:gd name="connsiteY2" fmla="*/ 104203 h 200025"/>
                  <a:gd name="connsiteX3" fmla="*/ 104203 w 200025"/>
                  <a:gd name="connsiteY3" fmla="*/ 0 h 200025"/>
                  <a:gd name="connsiteX4" fmla="*/ 208407 w 200025"/>
                  <a:gd name="connsiteY4" fmla="*/ 104203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200025">
                    <a:moveTo>
                      <a:pt x="208407" y="104203"/>
                    </a:moveTo>
                    <a:cubicBezTo>
                      <a:pt x="208407" y="161753"/>
                      <a:pt x="161753" y="208407"/>
                      <a:pt x="104203" y="208407"/>
                    </a:cubicBezTo>
                    <a:cubicBezTo>
                      <a:pt x="46653" y="208407"/>
                      <a:pt x="0" y="161753"/>
                      <a:pt x="0" y="104203"/>
                    </a:cubicBezTo>
                    <a:cubicBezTo>
                      <a:pt x="0" y="46653"/>
                      <a:pt x="46653" y="0"/>
                      <a:pt x="104203" y="0"/>
                    </a:cubicBezTo>
                    <a:cubicBezTo>
                      <a:pt x="161753" y="0"/>
                      <a:pt x="208407" y="46653"/>
                      <a:pt x="208407" y="104203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eorgia" panose="02040502050405020303" pitchFamily="18" charset="0"/>
                  </a:rPr>
                  <a:t>O</a:t>
                </a: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59239B7-CAD2-4EC2-BBCF-1FA0AB3780B7}"/>
                  </a:ext>
                </a:extLst>
              </p:cNvPr>
              <p:cNvSpPr/>
              <p:nvPr/>
            </p:nvSpPr>
            <p:spPr>
              <a:xfrm>
                <a:off x="6856710" y="3135212"/>
                <a:ext cx="567530" cy="567530"/>
              </a:xfrm>
              <a:custGeom>
                <a:avLst/>
                <a:gdLst>
                  <a:gd name="connsiteX0" fmla="*/ 208407 w 200025"/>
                  <a:gd name="connsiteY0" fmla="*/ 104204 h 200025"/>
                  <a:gd name="connsiteX1" fmla="*/ 104203 w 200025"/>
                  <a:gd name="connsiteY1" fmla="*/ 208407 h 200025"/>
                  <a:gd name="connsiteX2" fmla="*/ 0 w 200025"/>
                  <a:gd name="connsiteY2" fmla="*/ 104204 h 200025"/>
                  <a:gd name="connsiteX3" fmla="*/ 104203 w 200025"/>
                  <a:gd name="connsiteY3" fmla="*/ 0 h 200025"/>
                  <a:gd name="connsiteX4" fmla="*/ 208407 w 200025"/>
                  <a:gd name="connsiteY4" fmla="*/ 10420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25" h="200025">
                    <a:moveTo>
                      <a:pt x="208407" y="104204"/>
                    </a:moveTo>
                    <a:cubicBezTo>
                      <a:pt x="208407" y="161754"/>
                      <a:pt x="161753" y="208407"/>
                      <a:pt x="104203" y="208407"/>
                    </a:cubicBezTo>
                    <a:cubicBezTo>
                      <a:pt x="46653" y="208407"/>
                      <a:pt x="0" y="161754"/>
                      <a:pt x="0" y="104204"/>
                    </a:cubicBezTo>
                    <a:cubicBezTo>
                      <a:pt x="0" y="46654"/>
                      <a:pt x="46653" y="0"/>
                      <a:pt x="104203" y="0"/>
                    </a:cubicBezTo>
                    <a:cubicBezTo>
                      <a:pt x="161753" y="0"/>
                      <a:pt x="208407" y="46654"/>
                      <a:pt x="208407" y="104204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eorgia" panose="02040502050405020303" pitchFamily="18" charset="0"/>
                  </a:rPr>
                  <a:t>W</a:t>
                </a: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163F9DA-53D3-4ED6-B2EC-F51EB0E8D0D1}"/>
                  </a:ext>
                </a:extLst>
              </p:cNvPr>
              <p:cNvSpPr/>
              <p:nvPr/>
            </p:nvSpPr>
            <p:spPr>
              <a:xfrm>
                <a:off x="6048388" y="2325075"/>
                <a:ext cx="675631" cy="675631"/>
              </a:xfrm>
              <a:custGeom>
                <a:avLst/>
                <a:gdLst>
                  <a:gd name="connsiteX0" fmla="*/ 136249 w 238125"/>
                  <a:gd name="connsiteY0" fmla="*/ 16696 h 238125"/>
                  <a:gd name="connsiteX1" fmla="*/ 222411 w 238125"/>
                  <a:gd name="connsiteY1" fmla="*/ 136249 h 238125"/>
                  <a:gd name="connsiteX2" fmla="*/ 102857 w 238125"/>
                  <a:gd name="connsiteY2" fmla="*/ 222411 h 238125"/>
                  <a:gd name="connsiteX3" fmla="*/ 16696 w 238125"/>
                  <a:gd name="connsiteY3" fmla="*/ 102857 h 238125"/>
                  <a:gd name="connsiteX4" fmla="*/ 136249 w 238125"/>
                  <a:gd name="connsiteY4" fmla="*/ 16696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238125">
                    <a:moveTo>
                      <a:pt x="136249" y="16696"/>
                    </a:moveTo>
                    <a:cubicBezTo>
                      <a:pt x="193056" y="25917"/>
                      <a:pt x="231632" y="79443"/>
                      <a:pt x="222411" y="136249"/>
                    </a:cubicBezTo>
                    <a:cubicBezTo>
                      <a:pt x="213190" y="193056"/>
                      <a:pt x="159664" y="231632"/>
                      <a:pt x="102857" y="222411"/>
                    </a:cubicBezTo>
                    <a:cubicBezTo>
                      <a:pt x="46051" y="213190"/>
                      <a:pt x="7475" y="159664"/>
                      <a:pt x="16696" y="102857"/>
                    </a:cubicBezTo>
                    <a:cubicBezTo>
                      <a:pt x="25917" y="46051"/>
                      <a:pt x="79443" y="7475"/>
                      <a:pt x="136249" y="16696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eorgia" panose="02040502050405020303" pitchFamily="18" charset="0"/>
                  </a:rPr>
                  <a:t>S</a:t>
                </a: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C56F671-DDB2-4E06-B603-C8DCCBE220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65909" y="3142141"/>
                <a:ext cx="455004" cy="435600"/>
                <a:chOff x="-4483100" y="-95250"/>
                <a:chExt cx="4541838" cy="4348163"/>
              </a:xfrm>
              <a:solidFill>
                <a:schemeClr val="bg1"/>
              </a:solidFill>
            </p:grpSpPr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A8339996-9662-4725-B837-562903EC6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749675" y="195263"/>
                  <a:ext cx="585788" cy="574675"/>
                </a:xfrm>
                <a:custGeom>
                  <a:avLst/>
                  <a:gdLst>
                    <a:gd name="T0" fmla="*/ 128 w 156"/>
                    <a:gd name="T1" fmla="*/ 153 h 153"/>
                    <a:gd name="T2" fmla="*/ 111 w 156"/>
                    <a:gd name="T3" fmla="*/ 146 h 153"/>
                    <a:gd name="T4" fmla="*/ 10 w 156"/>
                    <a:gd name="T5" fmla="*/ 45 h 153"/>
                    <a:gd name="T6" fmla="*/ 10 w 156"/>
                    <a:gd name="T7" fmla="*/ 10 h 153"/>
                    <a:gd name="T8" fmla="*/ 46 w 156"/>
                    <a:gd name="T9" fmla="*/ 10 h 153"/>
                    <a:gd name="T10" fmla="*/ 146 w 156"/>
                    <a:gd name="T11" fmla="*/ 110 h 153"/>
                    <a:gd name="T12" fmla="*/ 146 w 156"/>
                    <a:gd name="T13" fmla="*/ 146 h 153"/>
                    <a:gd name="T14" fmla="*/ 128 w 156"/>
                    <a:gd name="T15" fmla="*/ 15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153">
                      <a:moveTo>
                        <a:pt x="128" y="153"/>
                      </a:moveTo>
                      <a:cubicBezTo>
                        <a:pt x="122" y="153"/>
                        <a:pt x="115" y="151"/>
                        <a:pt x="111" y="146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0" y="35"/>
                        <a:pt x="0" y="19"/>
                        <a:pt x="10" y="10"/>
                      </a:cubicBezTo>
                      <a:cubicBezTo>
                        <a:pt x="20" y="0"/>
                        <a:pt x="36" y="0"/>
                        <a:pt x="46" y="10"/>
                      </a:cubicBezTo>
                      <a:cubicBezTo>
                        <a:pt x="146" y="110"/>
                        <a:pt x="146" y="110"/>
                        <a:pt x="146" y="110"/>
                      </a:cubicBezTo>
                      <a:cubicBezTo>
                        <a:pt x="156" y="120"/>
                        <a:pt x="156" y="136"/>
                        <a:pt x="146" y="146"/>
                      </a:cubicBezTo>
                      <a:cubicBezTo>
                        <a:pt x="141" y="151"/>
                        <a:pt x="135" y="153"/>
                        <a:pt x="128" y="15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" name="Freeform 32">
                  <a:extLst>
                    <a:ext uri="{FF2B5EF4-FFF2-40B4-BE49-F238E27FC236}">
                      <a16:creationId xmlns:a16="http://schemas.microsoft.com/office/drawing/2014/main" id="{DAB84843-075C-4A48-B739-091783B20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784475" y="-95250"/>
                  <a:ext cx="192088" cy="661988"/>
                </a:xfrm>
                <a:custGeom>
                  <a:avLst/>
                  <a:gdLst>
                    <a:gd name="T0" fmla="*/ 26 w 51"/>
                    <a:gd name="T1" fmla="*/ 176 h 176"/>
                    <a:gd name="T2" fmla="*/ 0 w 51"/>
                    <a:gd name="T3" fmla="*/ 151 h 176"/>
                    <a:gd name="T4" fmla="*/ 0 w 51"/>
                    <a:gd name="T5" fmla="*/ 25 h 176"/>
                    <a:gd name="T6" fmla="*/ 26 w 51"/>
                    <a:gd name="T7" fmla="*/ 0 h 176"/>
                    <a:gd name="T8" fmla="*/ 51 w 51"/>
                    <a:gd name="T9" fmla="*/ 25 h 176"/>
                    <a:gd name="T10" fmla="*/ 51 w 51"/>
                    <a:gd name="T11" fmla="*/ 151 h 176"/>
                    <a:gd name="T12" fmla="*/ 26 w 51"/>
                    <a:gd name="T13" fmla="*/ 17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176">
                      <a:moveTo>
                        <a:pt x="26" y="176"/>
                      </a:moveTo>
                      <a:cubicBezTo>
                        <a:pt x="12" y="176"/>
                        <a:pt x="0" y="165"/>
                        <a:pt x="0" y="151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2" y="0"/>
                        <a:pt x="26" y="0"/>
                      </a:cubicBezTo>
                      <a:cubicBezTo>
                        <a:pt x="39" y="0"/>
                        <a:pt x="51" y="11"/>
                        <a:pt x="51" y="25"/>
                      </a:cubicBezTo>
                      <a:cubicBezTo>
                        <a:pt x="51" y="151"/>
                        <a:pt x="51" y="151"/>
                        <a:pt x="51" y="151"/>
                      </a:cubicBezTo>
                      <a:cubicBezTo>
                        <a:pt x="51" y="165"/>
                        <a:pt x="39" y="176"/>
                        <a:pt x="26" y="17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" name="Freeform 33">
                  <a:extLst>
                    <a:ext uri="{FF2B5EF4-FFF2-40B4-BE49-F238E27FC236}">
                      <a16:creationId xmlns:a16="http://schemas.microsoft.com/office/drawing/2014/main" id="{D9416E4D-224F-4D82-BA80-6D5D16A1B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027487" y="1228725"/>
                  <a:ext cx="660400" cy="188913"/>
                </a:xfrm>
                <a:custGeom>
                  <a:avLst/>
                  <a:gdLst>
                    <a:gd name="T0" fmla="*/ 151 w 176"/>
                    <a:gd name="T1" fmla="*/ 50 h 50"/>
                    <a:gd name="T2" fmla="*/ 25 w 176"/>
                    <a:gd name="T3" fmla="*/ 50 h 50"/>
                    <a:gd name="T4" fmla="*/ 0 w 176"/>
                    <a:gd name="T5" fmla="*/ 25 h 50"/>
                    <a:gd name="T6" fmla="*/ 25 w 176"/>
                    <a:gd name="T7" fmla="*/ 0 h 50"/>
                    <a:gd name="T8" fmla="*/ 151 w 176"/>
                    <a:gd name="T9" fmla="*/ 0 h 50"/>
                    <a:gd name="T10" fmla="*/ 176 w 176"/>
                    <a:gd name="T11" fmla="*/ 25 h 50"/>
                    <a:gd name="T12" fmla="*/ 151 w 176"/>
                    <a:gd name="T13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6" h="50">
                      <a:moveTo>
                        <a:pt x="151" y="50"/>
                      </a:move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11" y="50"/>
                        <a:pt x="0" y="39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65" y="0"/>
                        <a:pt x="176" y="11"/>
                        <a:pt x="176" y="25"/>
                      </a:cubicBezTo>
                      <a:cubicBezTo>
                        <a:pt x="176" y="39"/>
                        <a:pt x="165" y="50"/>
                        <a:pt x="151" y="5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" name="Freeform 34">
                  <a:extLst>
                    <a:ext uri="{FF2B5EF4-FFF2-40B4-BE49-F238E27FC236}">
                      <a16:creationId xmlns:a16="http://schemas.microsoft.com/office/drawing/2014/main" id="{EDED2342-BFB2-48BB-9DC9-4C065BBF0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3100" y="2082800"/>
                  <a:ext cx="2168525" cy="2170113"/>
                </a:xfrm>
                <a:custGeom>
                  <a:avLst/>
                  <a:gdLst>
                    <a:gd name="T0" fmla="*/ 254 w 577"/>
                    <a:gd name="T1" fmla="*/ 577 h 577"/>
                    <a:gd name="T2" fmla="*/ 112 w 577"/>
                    <a:gd name="T3" fmla="*/ 518 h 577"/>
                    <a:gd name="T4" fmla="*/ 59 w 577"/>
                    <a:gd name="T5" fmla="*/ 465 h 577"/>
                    <a:gd name="T6" fmla="*/ 0 w 577"/>
                    <a:gd name="T7" fmla="*/ 323 h 577"/>
                    <a:gd name="T8" fmla="*/ 59 w 577"/>
                    <a:gd name="T9" fmla="*/ 181 h 577"/>
                    <a:gd name="T10" fmla="*/ 230 w 577"/>
                    <a:gd name="T11" fmla="*/ 10 h 577"/>
                    <a:gd name="T12" fmla="*/ 265 w 577"/>
                    <a:gd name="T13" fmla="*/ 10 h 577"/>
                    <a:gd name="T14" fmla="*/ 265 w 577"/>
                    <a:gd name="T15" fmla="*/ 45 h 577"/>
                    <a:gd name="T16" fmla="*/ 94 w 577"/>
                    <a:gd name="T17" fmla="*/ 216 h 577"/>
                    <a:gd name="T18" fmla="*/ 50 w 577"/>
                    <a:gd name="T19" fmla="*/ 323 h 577"/>
                    <a:gd name="T20" fmla="*/ 94 w 577"/>
                    <a:gd name="T21" fmla="*/ 429 h 577"/>
                    <a:gd name="T22" fmla="*/ 147 w 577"/>
                    <a:gd name="T23" fmla="*/ 483 h 577"/>
                    <a:gd name="T24" fmla="*/ 361 w 577"/>
                    <a:gd name="T25" fmla="*/ 483 h 577"/>
                    <a:gd name="T26" fmla="*/ 532 w 577"/>
                    <a:gd name="T27" fmla="*/ 312 h 577"/>
                    <a:gd name="T28" fmla="*/ 567 w 577"/>
                    <a:gd name="T29" fmla="*/ 312 h 577"/>
                    <a:gd name="T30" fmla="*/ 567 w 577"/>
                    <a:gd name="T31" fmla="*/ 347 h 577"/>
                    <a:gd name="T32" fmla="*/ 396 w 577"/>
                    <a:gd name="T33" fmla="*/ 518 h 577"/>
                    <a:gd name="T34" fmla="*/ 254 w 577"/>
                    <a:gd name="T35" fmla="*/ 577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7" h="577">
                      <a:moveTo>
                        <a:pt x="254" y="577"/>
                      </a:moveTo>
                      <a:cubicBezTo>
                        <a:pt x="200" y="577"/>
                        <a:pt x="150" y="556"/>
                        <a:pt x="112" y="518"/>
                      </a:cubicBezTo>
                      <a:cubicBezTo>
                        <a:pt x="59" y="465"/>
                        <a:pt x="59" y="465"/>
                        <a:pt x="59" y="465"/>
                      </a:cubicBezTo>
                      <a:cubicBezTo>
                        <a:pt x="21" y="427"/>
                        <a:pt x="0" y="377"/>
                        <a:pt x="0" y="323"/>
                      </a:cubicBezTo>
                      <a:cubicBezTo>
                        <a:pt x="0" y="269"/>
                        <a:pt x="21" y="219"/>
                        <a:pt x="59" y="181"/>
                      </a:cubicBezTo>
                      <a:cubicBezTo>
                        <a:pt x="230" y="10"/>
                        <a:pt x="230" y="10"/>
                        <a:pt x="230" y="10"/>
                      </a:cubicBezTo>
                      <a:cubicBezTo>
                        <a:pt x="239" y="0"/>
                        <a:pt x="255" y="0"/>
                        <a:pt x="265" y="10"/>
                      </a:cubicBezTo>
                      <a:cubicBezTo>
                        <a:pt x="275" y="19"/>
                        <a:pt x="275" y="35"/>
                        <a:pt x="265" y="45"/>
                      </a:cubicBezTo>
                      <a:cubicBezTo>
                        <a:pt x="94" y="216"/>
                        <a:pt x="94" y="216"/>
                        <a:pt x="94" y="216"/>
                      </a:cubicBezTo>
                      <a:cubicBezTo>
                        <a:pt x="66" y="245"/>
                        <a:pt x="50" y="282"/>
                        <a:pt x="50" y="323"/>
                      </a:cubicBezTo>
                      <a:cubicBezTo>
                        <a:pt x="50" y="363"/>
                        <a:pt x="66" y="401"/>
                        <a:pt x="94" y="429"/>
                      </a:cubicBezTo>
                      <a:cubicBezTo>
                        <a:pt x="147" y="483"/>
                        <a:pt x="147" y="483"/>
                        <a:pt x="147" y="483"/>
                      </a:cubicBezTo>
                      <a:cubicBezTo>
                        <a:pt x="204" y="539"/>
                        <a:pt x="304" y="539"/>
                        <a:pt x="361" y="483"/>
                      </a:cubicBezTo>
                      <a:cubicBezTo>
                        <a:pt x="532" y="312"/>
                        <a:pt x="532" y="312"/>
                        <a:pt x="532" y="312"/>
                      </a:cubicBezTo>
                      <a:cubicBezTo>
                        <a:pt x="542" y="302"/>
                        <a:pt x="557" y="302"/>
                        <a:pt x="567" y="312"/>
                      </a:cubicBezTo>
                      <a:cubicBezTo>
                        <a:pt x="577" y="322"/>
                        <a:pt x="577" y="338"/>
                        <a:pt x="567" y="347"/>
                      </a:cubicBezTo>
                      <a:cubicBezTo>
                        <a:pt x="396" y="518"/>
                        <a:pt x="396" y="518"/>
                        <a:pt x="396" y="518"/>
                      </a:cubicBezTo>
                      <a:cubicBezTo>
                        <a:pt x="358" y="556"/>
                        <a:pt x="308" y="577"/>
                        <a:pt x="254" y="57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" name="Freeform 35">
                  <a:extLst>
                    <a:ext uri="{FF2B5EF4-FFF2-40B4-BE49-F238E27FC236}">
                      <a16:creationId xmlns:a16="http://schemas.microsoft.com/office/drawing/2014/main" id="{53BCEB68-494E-4B9B-AE67-234424CBD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666875" y="1228725"/>
                  <a:ext cx="1725613" cy="1887538"/>
                </a:xfrm>
                <a:custGeom>
                  <a:avLst/>
                  <a:gdLst>
                    <a:gd name="T0" fmla="*/ 250 w 459"/>
                    <a:gd name="T1" fmla="*/ 502 h 502"/>
                    <a:gd name="T2" fmla="*/ 25 w 459"/>
                    <a:gd name="T3" fmla="*/ 502 h 502"/>
                    <a:gd name="T4" fmla="*/ 0 w 459"/>
                    <a:gd name="T5" fmla="*/ 477 h 502"/>
                    <a:gd name="T6" fmla="*/ 25 w 459"/>
                    <a:gd name="T7" fmla="*/ 452 h 502"/>
                    <a:gd name="T8" fmla="*/ 250 w 459"/>
                    <a:gd name="T9" fmla="*/ 452 h 502"/>
                    <a:gd name="T10" fmla="*/ 409 w 459"/>
                    <a:gd name="T11" fmla="*/ 305 h 502"/>
                    <a:gd name="T12" fmla="*/ 409 w 459"/>
                    <a:gd name="T13" fmla="*/ 205 h 502"/>
                    <a:gd name="T14" fmla="*/ 252 w 459"/>
                    <a:gd name="T15" fmla="*/ 50 h 502"/>
                    <a:gd name="T16" fmla="*/ 25 w 459"/>
                    <a:gd name="T17" fmla="*/ 50 h 502"/>
                    <a:gd name="T18" fmla="*/ 0 w 459"/>
                    <a:gd name="T19" fmla="*/ 25 h 502"/>
                    <a:gd name="T20" fmla="*/ 25 w 459"/>
                    <a:gd name="T21" fmla="*/ 0 h 502"/>
                    <a:gd name="T22" fmla="*/ 252 w 459"/>
                    <a:gd name="T23" fmla="*/ 0 h 502"/>
                    <a:gd name="T24" fmla="*/ 459 w 459"/>
                    <a:gd name="T25" fmla="*/ 205 h 502"/>
                    <a:gd name="T26" fmla="*/ 459 w 459"/>
                    <a:gd name="T27" fmla="*/ 305 h 502"/>
                    <a:gd name="T28" fmla="*/ 250 w 459"/>
                    <a:gd name="T29" fmla="*/ 502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9" h="502">
                      <a:moveTo>
                        <a:pt x="250" y="502"/>
                      </a:moveTo>
                      <a:cubicBezTo>
                        <a:pt x="25" y="502"/>
                        <a:pt x="25" y="502"/>
                        <a:pt x="25" y="502"/>
                      </a:cubicBezTo>
                      <a:cubicBezTo>
                        <a:pt x="12" y="502"/>
                        <a:pt x="0" y="491"/>
                        <a:pt x="0" y="477"/>
                      </a:cubicBezTo>
                      <a:cubicBezTo>
                        <a:pt x="0" y="463"/>
                        <a:pt x="12" y="452"/>
                        <a:pt x="25" y="452"/>
                      </a:cubicBezTo>
                      <a:cubicBezTo>
                        <a:pt x="250" y="452"/>
                        <a:pt x="250" y="452"/>
                        <a:pt x="250" y="452"/>
                      </a:cubicBezTo>
                      <a:cubicBezTo>
                        <a:pt x="336" y="452"/>
                        <a:pt x="409" y="385"/>
                        <a:pt x="409" y="305"/>
                      </a:cubicBezTo>
                      <a:cubicBezTo>
                        <a:pt x="409" y="205"/>
                        <a:pt x="409" y="205"/>
                        <a:pt x="409" y="205"/>
                      </a:cubicBezTo>
                      <a:cubicBezTo>
                        <a:pt x="409" y="122"/>
                        <a:pt x="335" y="50"/>
                        <a:pt x="252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12" y="50"/>
                        <a:pt x="0" y="39"/>
                        <a:pt x="0" y="25"/>
                      </a:cubicBezTo>
                      <a:cubicBezTo>
                        <a:pt x="0" y="11"/>
                        <a:pt x="12" y="0"/>
                        <a:pt x="25" y="0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cubicBezTo>
                        <a:pt x="362" y="0"/>
                        <a:pt x="459" y="96"/>
                        <a:pt x="459" y="205"/>
                      </a:cubicBezTo>
                      <a:cubicBezTo>
                        <a:pt x="459" y="305"/>
                        <a:pt x="459" y="305"/>
                        <a:pt x="459" y="305"/>
                      </a:cubicBezTo>
                      <a:cubicBezTo>
                        <a:pt x="459" y="412"/>
                        <a:pt x="363" y="502"/>
                        <a:pt x="250" y="50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917C703A-39BC-4DF5-8BB3-96C5A76FF0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79995" y="1633022"/>
                <a:ext cx="412415" cy="412422"/>
                <a:chOff x="5919796" y="1438275"/>
                <a:chExt cx="750880" cy="750893"/>
              </a:xfrm>
              <a:solidFill>
                <a:schemeClr val="bg1"/>
              </a:solidFill>
            </p:grpSpPr>
            <p:sp>
              <p:nvSpPr>
                <p:cNvPr id="119" name="Freeform 20">
                  <a:extLst>
                    <a:ext uri="{FF2B5EF4-FFF2-40B4-BE49-F238E27FC236}">
                      <a16:creationId xmlns:a16="http://schemas.microsoft.com/office/drawing/2014/main" id="{0ACB5827-D293-45EB-8359-590A5B260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9510" y="1685929"/>
                  <a:ext cx="198439" cy="198439"/>
                </a:xfrm>
                <a:custGeom>
                  <a:avLst/>
                  <a:gdLst>
                    <a:gd name="T0" fmla="*/ 15 w 125"/>
                    <a:gd name="T1" fmla="*/ 125 h 125"/>
                    <a:gd name="T2" fmla="*/ 0 w 125"/>
                    <a:gd name="T3" fmla="*/ 110 h 125"/>
                    <a:gd name="T4" fmla="*/ 111 w 125"/>
                    <a:gd name="T5" fmla="*/ 0 h 125"/>
                    <a:gd name="T6" fmla="*/ 125 w 125"/>
                    <a:gd name="T7" fmla="*/ 12 h 125"/>
                    <a:gd name="T8" fmla="*/ 15 w 125"/>
                    <a:gd name="T9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5">
                      <a:moveTo>
                        <a:pt x="15" y="125"/>
                      </a:moveTo>
                      <a:lnTo>
                        <a:pt x="0" y="110"/>
                      </a:lnTo>
                      <a:lnTo>
                        <a:pt x="111" y="0"/>
                      </a:lnTo>
                      <a:lnTo>
                        <a:pt x="125" y="12"/>
                      </a:lnTo>
                      <a:lnTo>
                        <a:pt x="15" y="12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0" name="Freeform 21">
                  <a:extLst>
                    <a:ext uri="{FF2B5EF4-FFF2-40B4-BE49-F238E27FC236}">
                      <a16:creationId xmlns:a16="http://schemas.microsoft.com/office/drawing/2014/main" id="{4C74C5CC-F6A2-4E36-AB53-7FCDFF4AB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4596" y="1751017"/>
                  <a:ext cx="198439" cy="196849"/>
                </a:xfrm>
                <a:custGeom>
                  <a:avLst/>
                  <a:gdLst>
                    <a:gd name="T0" fmla="*/ 15 w 125"/>
                    <a:gd name="T1" fmla="*/ 124 h 124"/>
                    <a:gd name="T2" fmla="*/ 0 w 125"/>
                    <a:gd name="T3" fmla="*/ 110 h 124"/>
                    <a:gd name="T4" fmla="*/ 113 w 125"/>
                    <a:gd name="T5" fmla="*/ 0 h 124"/>
                    <a:gd name="T6" fmla="*/ 125 w 125"/>
                    <a:gd name="T7" fmla="*/ 14 h 124"/>
                    <a:gd name="T8" fmla="*/ 15 w 125"/>
                    <a:gd name="T9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124">
                      <a:moveTo>
                        <a:pt x="15" y="124"/>
                      </a:moveTo>
                      <a:lnTo>
                        <a:pt x="0" y="110"/>
                      </a:lnTo>
                      <a:lnTo>
                        <a:pt x="113" y="0"/>
                      </a:lnTo>
                      <a:lnTo>
                        <a:pt x="125" y="14"/>
                      </a:lnTo>
                      <a:lnTo>
                        <a:pt x="15" y="12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1" name="Freeform 22">
                  <a:extLst>
                    <a:ext uri="{FF2B5EF4-FFF2-40B4-BE49-F238E27FC236}">
                      <a16:creationId xmlns:a16="http://schemas.microsoft.com/office/drawing/2014/main" id="{CD2685EB-41A7-43EC-A77D-264CB9E25C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35671" y="1838330"/>
                  <a:ext cx="331788" cy="327025"/>
                </a:xfrm>
                <a:custGeom>
                  <a:avLst/>
                  <a:gdLst>
                    <a:gd name="T0" fmla="*/ 70 w 87"/>
                    <a:gd name="T1" fmla="*/ 86 h 86"/>
                    <a:gd name="T2" fmla="*/ 59 w 87"/>
                    <a:gd name="T3" fmla="*/ 81 h 86"/>
                    <a:gd name="T4" fmla="*/ 7 w 87"/>
                    <a:gd name="T5" fmla="*/ 29 h 86"/>
                    <a:gd name="T6" fmla="*/ 7 w 87"/>
                    <a:gd name="T7" fmla="*/ 6 h 86"/>
                    <a:gd name="T8" fmla="*/ 30 w 87"/>
                    <a:gd name="T9" fmla="*/ 6 h 86"/>
                    <a:gd name="T10" fmla="*/ 82 w 87"/>
                    <a:gd name="T11" fmla="*/ 58 h 86"/>
                    <a:gd name="T12" fmla="*/ 87 w 87"/>
                    <a:gd name="T13" fmla="*/ 70 h 86"/>
                    <a:gd name="T14" fmla="*/ 82 w 87"/>
                    <a:gd name="T15" fmla="*/ 81 h 86"/>
                    <a:gd name="T16" fmla="*/ 70 w 87"/>
                    <a:gd name="T17" fmla="*/ 86 h 86"/>
                    <a:gd name="T18" fmla="*/ 18 w 87"/>
                    <a:gd name="T19" fmla="*/ 9 h 86"/>
                    <a:gd name="T20" fmla="*/ 12 w 87"/>
                    <a:gd name="T21" fmla="*/ 12 h 86"/>
                    <a:gd name="T22" fmla="*/ 12 w 87"/>
                    <a:gd name="T23" fmla="*/ 23 h 86"/>
                    <a:gd name="T24" fmla="*/ 65 w 87"/>
                    <a:gd name="T25" fmla="*/ 76 h 86"/>
                    <a:gd name="T26" fmla="*/ 76 w 87"/>
                    <a:gd name="T27" fmla="*/ 76 h 86"/>
                    <a:gd name="T28" fmla="*/ 79 w 87"/>
                    <a:gd name="T29" fmla="*/ 70 h 86"/>
                    <a:gd name="T30" fmla="*/ 76 w 87"/>
                    <a:gd name="T31" fmla="*/ 64 h 86"/>
                    <a:gd name="T32" fmla="*/ 24 w 87"/>
                    <a:gd name="T33" fmla="*/ 12 h 86"/>
                    <a:gd name="T34" fmla="*/ 18 w 87"/>
                    <a:gd name="T35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86">
                      <a:moveTo>
                        <a:pt x="70" y="86"/>
                      </a:moveTo>
                      <a:cubicBezTo>
                        <a:pt x="66" y="86"/>
                        <a:pt x="62" y="85"/>
                        <a:pt x="59" y="81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0" y="23"/>
                        <a:pt x="0" y="12"/>
                        <a:pt x="7" y="6"/>
                      </a:cubicBezTo>
                      <a:cubicBezTo>
                        <a:pt x="13" y="0"/>
                        <a:pt x="24" y="0"/>
                        <a:pt x="30" y="6"/>
                      </a:cubicBezTo>
                      <a:cubicBezTo>
                        <a:pt x="82" y="58"/>
                        <a:pt x="82" y="58"/>
                        <a:pt x="82" y="58"/>
                      </a:cubicBezTo>
                      <a:cubicBezTo>
                        <a:pt x="85" y="61"/>
                        <a:pt x="87" y="65"/>
                        <a:pt x="87" y="70"/>
                      </a:cubicBezTo>
                      <a:cubicBezTo>
                        <a:pt x="87" y="74"/>
                        <a:pt x="85" y="78"/>
                        <a:pt x="82" y="81"/>
                      </a:cubicBezTo>
                      <a:cubicBezTo>
                        <a:pt x="79" y="85"/>
                        <a:pt x="75" y="86"/>
                        <a:pt x="70" y="86"/>
                      </a:cubicBezTo>
                      <a:close/>
                      <a:moveTo>
                        <a:pt x="18" y="9"/>
                      </a:moveTo>
                      <a:cubicBezTo>
                        <a:pt x="16" y="9"/>
                        <a:pt x="14" y="10"/>
                        <a:pt x="12" y="12"/>
                      </a:cubicBezTo>
                      <a:cubicBezTo>
                        <a:pt x="9" y="15"/>
                        <a:pt x="9" y="20"/>
                        <a:pt x="12" y="23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8" y="79"/>
                        <a:pt x="73" y="79"/>
                        <a:pt x="76" y="76"/>
                      </a:cubicBezTo>
                      <a:cubicBezTo>
                        <a:pt x="78" y="74"/>
                        <a:pt x="79" y="72"/>
                        <a:pt x="79" y="70"/>
                      </a:cubicBezTo>
                      <a:cubicBezTo>
                        <a:pt x="79" y="68"/>
                        <a:pt x="78" y="66"/>
                        <a:pt x="76" y="64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2" y="10"/>
                        <a:pt x="20" y="9"/>
                        <a:pt x="18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2" name="Freeform 23">
                  <a:extLst>
                    <a:ext uri="{FF2B5EF4-FFF2-40B4-BE49-F238E27FC236}">
                      <a16:creationId xmlns:a16="http://schemas.microsoft.com/office/drawing/2014/main" id="{341018D6-BAD5-4CE6-883A-A26B55DF94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57896" y="1727204"/>
                  <a:ext cx="419101" cy="415926"/>
                </a:xfrm>
                <a:custGeom>
                  <a:avLst/>
                  <a:gdLst>
                    <a:gd name="T0" fmla="*/ 93 w 110"/>
                    <a:gd name="T1" fmla="*/ 109 h 109"/>
                    <a:gd name="T2" fmla="*/ 82 w 110"/>
                    <a:gd name="T3" fmla="*/ 105 h 109"/>
                    <a:gd name="T4" fmla="*/ 6 w 110"/>
                    <a:gd name="T5" fmla="*/ 29 h 109"/>
                    <a:gd name="T6" fmla="*/ 6 w 110"/>
                    <a:gd name="T7" fmla="*/ 6 h 109"/>
                    <a:gd name="T8" fmla="*/ 30 w 110"/>
                    <a:gd name="T9" fmla="*/ 6 h 109"/>
                    <a:gd name="T10" fmla="*/ 105 w 110"/>
                    <a:gd name="T11" fmla="*/ 81 h 109"/>
                    <a:gd name="T12" fmla="*/ 110 w 110"/>
                    <a:gd name="T13" fmla="*/ 93 h 109"/>
                    <a:gd name="T14" fmla="*/ 105 w 110"/>
                    <a:gd name="T15" fmla="*/ 105 h 109"/>
                    <a:gd name="T16" fmla="*/ 93 w 110"/>
                    <a:gd name="T17" fmla="*/ 109 h 109"/>
                    <a:gd name="T18" fmla="*/ 18 w 110"/>
                    <a:gd name="T19" fmla="*/ 9 h 109"/>
                    <a:gd name="T20" fmla="*/ 12 w 110"/>
                    <a:gd name="T21" fmla="*/ 12 h 109"/>
                    <a:gd name="T22" fmla="*/ 12 w 110"/>
                    <a:gd name="T23" fmla="*/ 23 h 109"/>
                    <a:gd name="T24" fmla="*/ 88 w 110"/>
                    <a:gd name="T25" fmla="*/ 99 h 109"/>
                    <a:gd name="T26" fmla="*/ 99 w 110"/>
                    <a:gd name="T27" fmla="*/ 99 h 109"/>
                    <a:gd name="T28" fmla="*/ 102 w 110"/>
                    <a:gd name="T29" fmla="*/ 93 h 109"/>
                    <a:gd name="T30" fmla="*/ 99 w 110"/>
                    <a:gd name="T31" fmla="*/ 87 h 109"/>
                    <a:gd name="T32" fmla="*/ 24 w 110"/>
                    <a:gd name="T33" fmla="*/ 12 h 109"/>
                    <a:gd name="T34" fmla="*/ 18 w 110"/>
                    <a:gd name="T35" fmla="*/ 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0" h="109">
                      <a:moveTo>
                        <a:pt x="93" y="109"/>
                      </a:moveTo>
                      <a:cubicBezTo>
                        <a:pt x="89" y="109"/>
                        <a:pt x="85" y="108"/>
                        <a:pt x="82" y="105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0" y="23"/>
                        <a:pt x="0" y="12"/>
                        <a:pt x="6" y="6"/>
                      </a:cubicBezTo>
                      <a:cubicBezTo>
                        <a:pt x="13" y="0"/>
                        <a:pt x="23" y="0"/>
                        <a:pt x="30" y="6"/>
                      </a:cubicBezTo>
                      <a:cubicBezTo>
                        <a:pt x="105" y="81"/>
                        <a:pt x="105" y="81"/>
                        <a:pt x="105" y="81"/>
                      </a:cubicBezTo>
                      <a:cubicBezTo>
                        <a:pt x="108" y="84"/>
                        <a:pt x="110" y="89"/>
                        <a:pt x="110" y="93"/>
                      </a:cubicBezTo>
                      <a:cubicBezTo>
                        <a:pt x="110" y="97"/>
                        <a:pt x="108" y="101"/>
                        <a:pt x="105" y="105"/>
                      </a:cubicBezTo>
                      <a:cubicBezTo>
                        <a:pt x="102" y="108"/>
                        <a:pt x="98" y="109"/>
                        <a:pt x="93" y="109"/>
                      </a:cubicBezTo>
                      <a:close/>
                      <a:moveTo>
                        <a:pt x="18" y="9"/>
                      </a:moveTo>
                      <a:cubicBezTo>
                        <a:pt x="16" y="9"/>
                        <a:pt x="14" y="10"/>
                        <a:pt x="12" y="12"/>
                      </a:cubicBezTo>
                      <a:cubicBezTo>
                        <a:pt x="9" y="15"/>
                        <a:pt x="9" y="20"/>
                        <a:pt x="12" y="23"/>
                      </a:cubicBezTo>
                      <a:cubicBezTo>
                        <a:pt x="88" y="99"/>
                        <a:pt x="88" y="99"/>
                        <a:pt x="88" y="99"/>
                      </a:cubicBezTo>
                      <a:cubicBezTo>
                        <a:pt x="91" y="102"/>
                        <a:pt x="96" y="102"/>
                        <a:pt x="99" y="99"/>
                      </a:cubicBezTo>
                      <a:cubicBezTo>
                        <a:pt x="101" y="97"/>
                        <a:pt x="102" y="95"/>
                        <a:pt x="102" y="93"/>
                      </a:cubicBezTo>
                      <a:cubicBezTo>
                        <a:pt x="102" y="91"/>
                        <a:pt x="101" y="89"/>
                        <a:pt x="99" y="8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2" y="10"/>
                        <a:pt x="20" y="9"/>
                        <a:pt x="18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Freeform 24">
                  <a:extLst>
                    <a:ext uri="{FF2B5EF4-FFF2-40B4-BE49-F238E27FC236}">
                      <a16:creationId xmlns:a16="http://schemas.microsoft.com/office/drawing/2014/main" id="{B87DCCAB-2CCD-465A-AD67-15DFC45E16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2371" y="1482729"/>
                  <a:ext cx="419101" cy="420689"/>
                </a:xfrm>
                <a:custGeom>
                  <a:avLst/>
                  <a:gdLst>
                    <a:gd name="T0" fmla="*/ 93 w 110"/>
                    <a:gd name="T1" fmla="*/ 110 h 110"/>
                    <a:gd name="T2" fmla="*/ 82 w 110"/>
                    <a:gd name="T3" fmla="*/ 105 h 110"/>
                    <a:gd name="T4" fmla="*/ 6 w 110"/>
                    <a:gd name="T5" fmla="*/ 29 h 110"/>
                    <a:gd name="T6" fmla="*/ 6 w 110"/>
                    <a:gd name="T7" fmla="*/ 6 h 110"/>
                    <a:gd name="T8" fmla="*/ 29 w 110"/>
                    <a:gd name="T9" fmla="*/ 6 h 110"/>
                    <a:gd name="T10" fmla="*/ 105 w 110"/>
                    <a:gd name="T11" fmla="*/ 82 h 110"/>
                    <a:gd name="T12" fmla="*/ 110 w 110"/>
                    <a:gd name="T13" fmla="*/ 93 h 110"/>
                    <a:gd name="T14" fmla="*/ 105 w 110"/>
                    <a:gd name="T15" fmla="*/ 105 h 110"/>
                    <a:gd name="T16" fmla="*/ 93 w 110"/>
                    <a:gd name="T17" fmla="*/ 110 h 110"/>
                    <a:gd name="T18" fmla="*/ 18 w 110"/>
                    <a:gd name="T19" fmla="*/ 10 h 110"/>
                    <a:gd name="T20" fmla="*/ 12 w 110"/>
                    <a:gd name="T21" fmla="*/ 12 h 110"/>
                    <a:gd name="T22" fmla="*/ 12 w 110"/>
                    <a:gd name="T23" fmla="*/ 24 h 110"/>
                    <a:gd name="T24" fmla="*/ 87 w 110"/>
                    <a:gd name="T25" fmla="*/ 99 h 110"/>
                    <a:gd name="T26" fmla="*/ 99 w 110"/>
                    <a:gd name="T27" fmla="*/ 99 h 110"/>
                    <a:gd name="T28" fmla="*/ 101 w 110"/>
                    <a:gd name="T29" fmla="*/ 93 h 110"/>
                    <a:gd name="T30" fmla="*/ 99 w 110"/>
                    <a:gd name="T31" fmla="*/ 87 h 110"/>
                    <a:gd name="T32" fmla="*/ 24 w 110"/>
                    <a:gd name="T33" fmla="*/ 12 h 110"/>
                    <a:gd name="T34" fmla="*/ 18 w 110"/>
                    <a:gd name="T35" fmla="*/ 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0" h="110">
                      <a:moveTo>
                        <a:pt x="93" y="110"/>
                      </a:moveTo>
                      <a:cubicBezTo>
                        <a:pt x="89" y="110"/>
                        <a:pt x="85" y="108"/>
                        <a:pt x="82" y="105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0" y="23"/>
                        <a:pt x="0" y="13"/>
                        <a:pt x="6" y="6"/>
                      </a:cubicBezTo>
                      <a:cubicBezTo>
                        <a:pt x="12" y="0"/>
                        <a:pt x="23" y="0"/>
                        <a:pt x="29" y="6"/>
                      </a:cubicBezTo>
                      <a:cubicBezTo>
                        <a:pt x="105" y="82"/>
                        <a:pt x="105" y="82"/>
                        <a:pt x="105" y="82"/>
                      </a:cubicBezTo>
                      <a:cubicBezTo>
                        <a:pt x="108" y="85"/>
                        <a:pt x="110" y="89"/>
                        <a:pt x="110" y="93"/>
                      </a:cubicBezTo>
                      <a:cubicBezTo>
                        <a:pt x="110" y="98"/>
                        <a:pt x="108" y="102"/>
                        <a:pt x="105" y="105"/>
                      </a:cubicBezTo>
                      <a:cubicBezTo>
                        <a:pt x="102" y="108"/>
                        <a:pt x="98" y="110"/>
                        <a:pt x="93" y="110"/>
                      </a:cubicBezTo>
                      <a:close/>
                      <a:moveTo>
                        <a:pt x="18" y="10"/>
                      </a:moveTo>
                      <a:cubicBezTo>
                        <a:pt x="16" y="10"/>
                        <a:pt x="14" y="10"/>
                        <a:pt x="12" y="12"/>
                      </a:cubicBezTo>
                      <a:cubicBezTo>
                        <a:pt x="9" y="15"/>
                        <a:pt x="9" y="20"/>
                        <a:pt x="12" y="24"/>
                      </a:cubicBezTo>
                      <a:cubicBezTo>
                        <a:pt x="87" y="99"/>
                        <a:pt x="87" y="99"/>
                        <a:pt x="87" y="99"/>
                      </a:cubicBezTo>
                      <a:cubicBezTo>
                        <a:pt x="91" y="102"/>
                        <a:pt x="96" y="102"/>
                        <a:pt x="99" y="99"/>
                      </a:cubicBezTo>
                      <a:cubicBezTo>
                        <a:pt x="101" y="97"/>
                        <a:pt x="101" y="95"/>
                        <a:pt x="101" y="93"/>
                      </a:cubicBezTo>
                      <a:cubicBezTo>
                        <a:pt x="101" y="91"/>
                        <a:pt x="101" y="89"/>
                        <a:pt x="99" y="8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2" y="10"/>
                        <a:pt x="20" y="10"/>
                        <a:pt x="18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Freeform 25">
                  <a:extLst>
                    <a:ext uri="{FF2B5EF4-FFF2-40B4-BE49-F238E27FC236}">
                      <a16:creationId xmlns:a16="http://schemas.microsoft.com/office/drawing/2014/main" id="{D3ED9CA1-9262-4DF1-A2DD-8A49FD4ED5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9796" y="1947868"/>
                  <a:ext cx="239714" cy="241300"/>
                </a:xfrm>
                <a:custGeom>
                  <a:avLst/>
                  <a:gdLst>
                    <a:gd name="T0" fmla="*/ 45 w 63"/>
                    <a:gd name="T1" fmla="*/ 63 h 63"/>
                    <a:gd name="T2" fmla="*/ 34 w 63"/>
                    <a:gd name="T3" fmla="*/ 58 h 63"/>
                    <a:gd name="T4" fmla="*/ 5 w 63"/>
                    <a:gd name="T5" fmla="*/ 29 h 63"/>
                    <a:gd name="T6" fmla="*/ 0 w 63"/>
                    <a:gd name="T7" fmla="*/ 18 h 63"/>
                    <a:gd name="T8" fmla="*/ 5 w 63"/>
                    <a:gd name="T9" fmla="*/ 6 h 63"/>
                    <a:gd name="T10" fmla="*/ 28 w 63"/>
                    <a:gd name="T11" fmla="*/ 6 h 63"/>
                    <a:gd name="T12" fmla="*/ 57 w 63"/>
                    <a:gd name="T13" fmla="*/ 35 h 63"/>
                    <a:gd name="T14" fmla="*/ 57 w 63"/>
                    <a:gd name="T15" fmla="*/ 58 h 63"/>
                    <a:gd name="T16" fmla="*/ 45 w 63"/>
                    <a:gd name="T17" fmla="*/ 63 h 63"/>
                    <a:gd name="T18" fmla="*/ 16 w 63"/>
                    <a:gd name="T19" fmla="*/ 9 h 63"/>
                    <a:gd name="T20" fmla="*/ 11 w 63"/>
                    <a:gd name="T21" fmla="*/ 12 h 63"/>
                    <a:gd name="T22" fmla="*/ 8 w 63"/>
                    <a:gd name="T23" fmla="*/ 18 h 63"/>
                    <a:gd name="T24" fmla="*/ 11 w 63"/>
                    <a:gd name="T25" fmla="*/ 23 h 63"/>
                    <a:gd name="T26" fmla="*/ 40 w 63"/>
                    <a:gd name="T27" fmla="*/ 52 h 63"/>
                    <a:gd name="T28" fmla="*/ 51 w 63"/>
                    <a:gd name="T29" fmla="*/ 52 h 63"/>
                    <a:gd name="T30" fmla="*/ 51 w 63"/>
                    <a:gd name="T31" fmla="*/ 41 h 63"/>
                    <a:gd name="T32" fmla="*/ 22 w 63"/>
                    <a:gd name="T33" fmla="*/ 12 h 63"/>
                    <a:gd name="T34" fmla="*/ 16 w 63"/>
                    <a:gd name="T3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" h="63">
                      <a:moveTo>
                        <a:pt x="45" y="63"/>
                      </a:moveTo>
                      <a:cubicBezTo>
                        <a:pt x="41" y="63"/>
                        <a:pt x="37" y="61"/>
                        <a:pt x="34" y="58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2" y="26"/>
                        <a:pt x="0" y="22"/>
                        <a:pt x="0" y="18"/>
                      </a:cubicBezTo>
                      <a:cubicBezTo>
                        <a:pt x="0" y="13"/>
                        <a:pt x="2" y="9"/>
                        <a:pt x="5" y="6"/>
                      </a:cubicBezTo>
                      <a:cubicBezTo>
                        <a:pt x="11" y="0"/>
                        <a:pt x="22" y="0"/>
                        <a:pt x="28" y="6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63" y="41"/>
                        <a:pt x="63" y="52"/>
                        <a:pt x="57" y="58"/>
                      </a:cubicBezTo>
                      <a:cubicBezTo>
                        <a:pt x="54" y="61"/>
                        <a:pt x="50" y="63"/>
                        <a:pt x="45" y="63"/>
                      </a:cubicBezTo>
                      <a:close/>
                      <a:moveTo>
                        <a:pt x="16" y="9"/>
                      </a:moveTo>
                      <a:cubicBezTo>
                        <a:pt x="14" y="9"/>
                        <a:pt x="12" y="10"/>
                        <a:pt x="11" y="12"/>
                      </a:cubicBezTo>
                      <a:cubicBezTo>
                        <a:pt x="9" y="13"/>
                        <a:pt x="8" y="15"/>
                        <a:pt x="8" y="18"/>
                      </a:cubicBezTo>
                      <a:cubicBezTo>
                        <a:pt x="8" y="20"/>
                        <a:pt x="9" y="22"/>
                        <a:pt x="11" y="23"/>
                      </a:cubicBezTo>
                      <a:cubicBezTo>
                        <a:pt x="40" y="52"/>
                        <a:pt x="40" y="52"/>
                        <a:pt x="40" y="52"/>
                      </a:cubicBezTo>
                      <a:cubicBezTo>
                        <a:pt x="43" y="56"/>
                        <a:pt x="48" y="55"/>
                        <a:pt x="51" y="52"/>
                      </a:cubicBezTo>
                      <a:cubicBezTo>
                        <a:pt x="54" y="49"/>
                        <a:pt x="54" y="44"/>
                        <a:pt x="51" y="4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0"/>
                        <a:pt x="19" y="9"/>
                        <a:pt x="16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Freeform 26">
                  <a:extLst>
                    <a:ext uri="{FF2B5EF4-FFF2-40B4-BE49-F238E27FC236}">
                      <a16:creationId xmlns:a16="http://schemas.microsoft.com/office/drawing/2014/main" id="{04B05BA4-7CE1-4AA6-8E1C-6BE6E5772B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1909" y="1460502"/>
                  <a:ext cx="328613" cy="331788"/>
                </a:xfrm>
                <a:custGeom>
                  <a:avLst/>
                  <a:gdLst>
                    <a:gd name="T0" fmla="*/ 70 w 86"/>
                    <a:gd name="T1" fmla="*/ 87 h 87"/>
                    <a:gd name="T2" fmla="*/ 58 w 86"/>
                    <a:gd name="T3" fmla="*/ 82 h 87"/>
                    <a:gd name="T4" fmla="*/ 6 w 86"/>
                    <a:gd name="T5" fmla="*/ 30 h 87"/>
                    <a:gd name="T6" fmla="*/ 6 w 86"/>
                    <a:gd name="T7" fmla="*/ 6 h 87"/>
                    <a:gd name="T8" fmla="*/ 29 w 86"/>
                    <a:gd name="T9" fmla="*/ 6 h 87"/>
                    <a:gd name="T10" fmla="*/ 82 w 86"/>
                    <a:gd name="T11" fmla="*/ 59 h 87"/>
                    <a:gd name="T12" fmla="*/ 86 w 86"/>
                    <a:gd name="T13" fmla="*/ 70 h 87"/>
                    <a:gd name="T14" fmla="*/ 82 w 86"/>
                    <a:gd name="T15" fmla="*/ 82 h 87"/>
                    <a:gd name="T16" fmla="*/ 70 w 86"/>
                    <a:gd name="T17" fmla="*/ 87 h 87"/>
                    <a:gd name="T18" fmla="*/ 18 w 86"/>
                    <a:gd name="T19" fmla="*/ 10 h 87"/>
                    <a:gd name="T20" fmla="*/ 12 w 86"/>
                    <a:gd name="T21" fmla="*/ 12 h 87"/>
                    <a:gd name="T22" fmla="*/ 12 w 86"/>
                    <a:gd name="T23" fmla="*/ 24 h 87"/>
                    <a:gd name="T24" fmla="*/ 64 w 86"/>
                    <a:gd name="T25" fmla="*/ 76 h 87"/>
                    <a:gd name="T26" fmla="*/ 76 w 86"/>
                    <a:gd name="T27" fmla="*/ 76 h 87"/>
                    <a:gd name="T28" fmla="*/ 78 w 86"/>
                    <a:gd name="T29" fmla="*/ 70 h 87"/>
                    <a:gd name="T30" fmla="*/ 76 w 86"/>
                    <a:gd name="T31" fmla="*/ 64 h 87"/>
                    <a:gd name="T32" fmla="*/ 24 w 86"/>
                    <a:gd name="T33" fmla="*/ 12 h 87"/>
                    <a:gd name="T34" fmla="*/ 18 w 86"/>
                    <a:gd name="T35" fmla="*/ 1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87">
                      <a:moveTo>
                        <a:pt x="70" y="87"/>
                      </a:moveTo>
                      <a:cubicBezTo>
                        <a:pt x="66" y="87"/>
                        <a:pt x="62" y="85"/>
                        <a:pt x="58" y="82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0" y="23"/>
                        <a:pt x="0" y="13"/>
                        <a:pt x="6" y="6"/>
                      </a:cubicBezTo>
                      <a:cubicBezTo>
                        <a:pt x="12" y="0"/>
                        <a:pt x="23" y="0"/>
                        <a:pt x="29" y="6"/>
                      </a:cubicBezTo>
                      <a:cubicBezTo>
                        <a:pt x="82" y="59"/>
                        <a:pt x="82" y="59"/>
                        <a:pt x="82" y="59"/>
                      </a:cubicBezTo>
                      <a:cubicBezTo>
                        <a:pt x="85" y="62"/>
                        <a:pt x="86" y="66"/>
                        <a:pt x="86" y="70"/>
                      </a:cubicBezTo>
                      <a:cubicBezTo>
                        <a:pt x="86" y="75"/>
                        <a:pt x="85" y="79"/>
                        <a:pt x="82" y="82"/>
                      </a:cubicBezTo>
                      <a:cubicBezTo>
                        <a:pt x="79" y="85"/>
                        <a:pt x="74" y="87"/>
                        <a:pt x="70" y="87"/>
                      </a:cubicBezTo>
                      <a:close/>
                      <a:moveTo>
                        <a:pt x="18" y="10"/>
                      </a:moveTo>
                      <a:cubicBezTo>
                        <a:pt x="16" y="10"/>
                        <a:pt x="14" y="11"/>
                        <a:pt x="12" y="12"/>
                      </a:cubicBezTo>
                      <a:cubicBezTo>
                        <a:pt x="9" y="15"/>
                        <a:pt x="9" y="21"/>
                        <a:pt x="12" y="24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7" y="79"/>
                        <a:pt x="73" y="79"/>
                        <a:pt x="76" y="76"/>
                      </a:cubicBezTo>
                      <a:cubicBezTo>
                        <a:pt x="77" y="74"/>
                        <a:pt x="78" y="72"/>
                        <a:pt x="78" y="70"/>
                      </a:cubicBezTo>
                      <a:cubicBezTo>
                        <a:pt x="78" y="68"/>
                        <a:pt x="77" y="66"/>
                        <a:pt x="76" y="64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Freeform 27">
                  <a:extLst>
                    <a:ext uri="{FF2B5EF4-FFF2-40B4-BE49-F238E27FC236}">
                      <a16:creationId xmlns:a16="http://schemas.microsoft.com/office/drawing/2014/main" id="{00E6079F-4647-4149-94F8-A06F6BCEED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26201" y="1438275"/>
                  <a:ext cx="244475" cy="242889"/>
                </a:xfrm>
                <a:custGeom>
                  <a:avLst/>
                  <a:gdLst>
                    <a:gd name="T0" fmla="*/ 46 w 64"/>
                    <a:gd name="T1" fmla="*/ 64 h 64"/>
                    <a:gd name="T2" fmla="*/ 34 w 64"/>
                    <a:gd name="T3" fmla="*/ 59 h 64"/>
                    <a:gd name="T4" fmla="*/ 5 w 64"/>
                    <a:gd name="T5" fmla="*/ 30 h 64"/>
                    <a:gd name="T6" fmla="*/ 0 w 64"/>
                    <a:gd name="T7" fmla="*/ 18 h 64"/>
                    <a:gd name="T8" fmla="*/ 5 w 64"/>
                    <a:gd name="T9" fmla="*/ 7 h 64"/>
                    <a:gd name="T10" fmla="*/ 28 w 64"/>
                    <a:gd name="T11" fmla="*/ 7 h 64"/>
                    <a:gd name="T12" fmla="*/ 57 w 64"/>
                    <a:gd name="T13" fmla="*/ 36 h 64"/>
                    <a:gd name="T14" fmla="*/ 57 w 64"/>
                    <a:gd name="T15" fmla="*/ 59 h 64"/>
                    <a:gd name="T16" fmla="*/ 46 w 64"/>
                    <a:gd name="T17" fmla="*/ 64 h 64"/>
                    <a:gd name="T18" fmla="*/ 17 w 64"/>
                    <a:gd name="T19" fmla="*/ 10 h 64"/>
                    <a:gd name="T20" fmla="*/ 11 w 64"/>
                    <a:gd name="T21" fmla="*/ 12 h 64"/>
                    <a:gd name="T22" fmla="*/ 9 w 64"/>
                    <a:gd name="T23" fmla="*/ 18 h 64"/>
                    <a:gd name="T24" fmla="*/ 11 w 64"/>
                    <a:gd name="T25" fmla="*/ 24 h 64"/>
                    <a:gd name="T26" fmla="*/ 40 w 64"/>
                    <a:gd name="T27" fmla="*/ 53 h 64"/>
                    <a:gd name="T28" fmla="*/ 52 w 64"/>
                    <a:gd name="T29" fmla="*/ 53 h 64"/>
                    <a:gd name="T30" fmla="*/ 52 w 64"/>
                    <a:gd name="T31" fmla="*/ 41 h 64"/>
                    <a:gd name="T32" fmla="*/ 23 w 64"/>
                    <a:gd name="T33" fmla="*/ 12 h 64"/>
                    <a:gd name="T34" fmla="*/ 17 w 64"/>
                    <a:gd name="T35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64">
                      <a:moveTo>
                        <a:pt x="46" y="64"/>
                      </a:moveTo>
                      <a:cubicBezTo>
                        <a:pt x="41" y="64"/>
                        <a:pt x="37" y="62"/>
                        <a:pt x="34" y="5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2" y="27"/>
                        <a:pt x="0" y="23"/>
                        <a:pt x="0" y="18"/>
                      </a:cubicBezTo>
                      <a:cubicBezTo>
                        <a:pt x="0" y="14"/>
                        <a:pt x="2" y="10"/>
                        <a:pt x="5" y="7"/>
                      </a:cubicBezTo>
                      <a:cubicBezTo>
                        <a:pt x="11" y="0"/>
                        <a:pt x="22" y="0"/>
                        <a:pt x="28" y="7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4" y="42"/>
                        <a:pt x="64" y="52"/>
                        <a:pt x="57" y="59"/>
                      </a:cubicBezTo>
                      <a:cubicBezTo>
                        <a:pt x="54" y="62"/>
                        <a:pt x="50" y="64"/>
                        <a:pt x="46" y="64"/>
                      </a:cubicBezTo>
                      <a:close/>
                      <a:moveTo>
                        <a:pt x="17" y="10"/>
                      </a:moveTo>
                      <a:cubicBezTo>
                        <a:pt x="15" y="10"/>
                        <a:pt x="13" y="11"/>
                        <a:pt x="11" y="12"/>
                      </a:cubicBezTo>
                      <a:cubicBezTo>
                        <a:pt x="10" y="14"/>
                        <a:pt x="9" y="16"/>
                        <a:pt x="9" y="18"/>
                      </a:cubicBezTo>
                      <a:cubicBezTo>
                        <a:pt x="9" y="20"/>
                        <a:pt x="10" y="22"/>
                        <a:pt x="11" y="24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3" y="56"/>
                        <a:pt x="49" y="56"/>
                        <a:pt x="52" y="53"/>
                      </a:cubicBezTo>
                      <a:cubicBezTo>
                        <a:pt x="55" y="50"/>
                        <a:pt x="55" y="45"/>
                        <a:pt x="52" y="41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1" y="11"/>
                        <a:pt x="19" y="10"/>
                        <a:pt x="17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559D06C-4258-44DE-BA58-89BE5EE6C1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79995" y="4875373"/>
                <a:ext cx="434868" cy="261335"/>
                <a:chOff x="2805112" y="-242888"/>
                <a:chExt cx="3333751" cy="2003426"/>
              </a:xfrm>
              <a:solidFill>
                <a:schemeClr val="bg1"/>
              </a:solidFill>
            </p:grpSpPr>
            <p:sp>
              <p:nvSpPr>
                <p:cNvPr id="128" name="Freeform 39">
                  <a:extLst>
                    <a:ext uri="{FF2B5EF4-FFF2-40B4-BE49-F238E27FC236}">
                      <a16:creationId xmlns:a16="http://schemas.microsoft.com/office/drawing/2014/main" id="{CC80EA82-DBF5-49BB-85BC-ABB96E95E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2" y="-242888"/>
                  <a:ext cx="3333751" cy="2003426"/>
                </a:xfrm>
                <a:custGeom>
                  <a:avLst/>
                  <a:gdLst>
                    <a:gd name="T0" fmla="*/ 22 w 886"/>
                    <a:gd name="T1" fmla="*/ 531 h 531"/>
                    <a:gd name="T2" fmla="*/ 9 w 886"/>
                    <a:gd name="T3" fmla="*/ 526 h 531"/>
                    <a:gd name="T4" fmla="*/ 7 w 886"/>
                    <a:gd name="T5" fmla="*/ 499 h 531"/>
                    <a:gd name="T6" fmla="*/ 321 w 886"/>
                    <a:gd name="T7" fmla="*/ 146 h 531"/>
                    <a:gd name="T8" fmla="*/ 348 w 886"/>
                    <a:gd name="T9" fmla="*/ 144 h 531"/>
                    <a:gd name="T10" fmla="*/ 568 w 886"/>
                    <a:gd name="T11" fmla="*/ 328 h 531"/>
                    <a:gd name="T12" fmla="*/ 850 w 886"/>
                    <a:gd name="T13" fmla="*/ 9 h 531"/>
                    <a:gd name="T14" fmla="*/ 877 w 886"/>
                    <a:gd name="T15" fmla="*/ 7 h 531"/>
                    <a:gd name="T16" fmla="*/ 879 w 886"/>
                    <a:gd name="T17" fmla="*/ 35 h 531"/>
                    <a:gd name="T18" fmla="*/ 585 w 886"/>
                    <a:gd name="T19" fmla="*/ 368 h 531"/>
                    <a:gd name="T20" fmla="*/ 558 w 886"/>
                    <a:gd name="T21" fmla="*/ 370 h 531"/>
                    <a:gd name="T22" fmla="*/ 337 w 886"/>
                    <a:gd name="T23" fmla="*/ 186 h 531"/>
                    <a:gd name="T24" fmla="*/ 36 w 886"/>
                    <a:gd name="T25" fmla="*/ 525 h 531"/>
                    <a:gd name="T26" fmla="*/ 22 w 886"/>
                    <a:gd name="T27" fmla="*/ 531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86" h="531">
                      <a:moveTo>
                        <a:pt x="22" y="531"/>
                      </a:moveTo>
                      <a:cubicBezTo>
                        <a:pt x="17" y="531"/>
                        <a:pt x="12" y="530"/>
                        <a:pt x="9" y="526"/>
                      </a:cubicBezTo>
                      <a:cubicBezTo>
                        <a:pt x="0" y="519"/>
                        <a:pt x="0" y="507"/>
                        <a:pt x="7" y="499"/>
                      </a:cubicBezTo>
                      <a:cubicBezTo>
                        <a:pt x="321" y="146"/>
                        <a:pt x="321" y="146"/>
                        <a:pt x="321" y="146"/>
                      </a:cubicBezTo>
                      <a:cubicBezTo>
                        <a:pt x="328" y="138"/>
                        <a:pt x="340" y="137"/>
                        <a:pt x="348" y="144"/>
                      </a:cubicBezTo>
                      <a:cubicBezTo>
                        <a:pt x="568" y="328"/>
                        <a:pt x="568" y="328"/>
                        <a:pt x="568" y="328"/>
                      </a:cubicBezTo>
                      <a:cubicBezTo>
                        <a:pt x="850" y="9"/>
                        <a:pt x="850" y="9"/>
                        <a:pt x="850" y="9"/>
                      </a:cubicBezTo>
                      <a:cubicBezTo>
                        <a:pt x="857" y="0"/>
                        <a:pt x="869" y="0"/>
                        <a:pt x="877" y="7"/>
                      </a:cubicBezTo>
                      <a:cubicBezTo>
                        <a:pt x="885" y="14"/>
                        <a:pt x="886" y="26"/>
                        <a:pt x="879" y="35"/>
                      </a:cubicBezTo>
                      <a:cubicBezTo>
                        <a:pt x="585" y="368"/>
                        <a:pt x="585" y="368"/>
                        <a:pt x="585" y="368"/>
                      </a:cubicBezTo>
                      <a:cubicBezTo>
                        <a:pt x="578" y="376"/>
                        <a:pt x="566" y="377"/>
                        <a:pt x="558" y="370"/>
                      </a:cubicBezTo>
                      <a:cubicBezTo>
                        <a:pt x="337" y="186"/>
                        <a:pt x="337" y="186"/>
                        <a:pt x="337" y="186"/>
                      </a:cubicBezTo>
                      <a:cubicBezTo>
                        <a:pt x="36" y="525"/>
                        <a:pt x="36" y="525"/>
                        <a:pt x="36" y="525"/>
                      </a:cubicBezTo>
                      <a:cubicBezTo>
                        <a:pt x="32" y="529"/>
                        <a:pt x="27" y="531"/>
                        <a:pt x="22" y="53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9" name="Freeform 40">
                  <a:extLst>
                    <a:ext uri="{FF2B5EF4-FFF2-40B4-BE49-F238E27FC236}">
                      <a16:creationId xmlns:a16="http://schemas.microsoft.com/office/drawing/2014/main" id="{1F367388-FD11-439F-9F9C-32AFE6A81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0938" y="-234950"/>
                  <a:ext cx="1171575" cy="1033463"/>
                </a:xfrm>
                <a:custGeom>
                  <a:avLst/>
                  <a:gdLst>
                    <a:gd name="T0" fmla="*/ 291 w 311"/>
                    <a:gd name="T1" fmla="*/ 274 h 274"/>
                    <a:gd name="T2" fmla="*/ 272 w 311"/>
                    <a:gd name="T3" fmla="*/ 254 h 274"/>
                    <a:gd name="T4" fmla="*/ 272 w 311"/>
                    <a:gd name="T5" fmla="*/ 39 h 274"/>
                    <a:gd name="T6" fmla="*/ 19 w 311"/>
                    <a:gd name="T7" fmla="*/ 39 h 274"/>
                    <a:gd name="T8" fmla="*/ 0 w 311"/>
                    <a:gd name="T9" fmla="*/ 20 h 274"/>
                    <a:gd name="T10" fmla="*/ 19 w 311"/>
                    <a:gd name="T11" fmla="*/ 0 h 274"/>
                    <a:gd name="T12" fmla="*/ 291 w 311"/>
                    <a:gd name="T13" fmla="*/ 0 h 274"/>
                    <a:gd name="T14" fmla="*/ 311 w 311"/>
                    <a:gd name="T15" fmla="*/ 20 h 274"/>
                    <a:gd name="T16" fmla="*/ 311 w 311"/>
                    <a:gd name="T17" fmla="*/ 254 h 274"/>
                    <a:gd name="T18" fmla="*/ 291 w 311"/>
                    <a:gd name="T19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1" h="274">
                      <a:moveTo>
                        <a:pt x="291" y="274"/>
                      </a:moveTo>
                      <a:cubicBezTo>
                        <a:pt x="281" y="274"/>
                        <a:pt x="272" y="265"/>
                        <a:pt x="272" y="254"/>
                      </a:cubicBezTo>
                      <a:cubicBezTo>
                        <a:pt x="272" y="39"/>
                        <a:pt x="272" y="39"/>
                        <a:pt x="272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9" y="39"/>
                        <a:pt x="0" y="30"/>
                        <a:pt x="0" y="20"/>
                      </a:cubicBezTo>
                      <a:cubicBezTo>
                        <a:pt x="0" y="9"/>
                        <a:pt x="9" y="0"/>
                        <a:pt x="19" y="0"/>
                      </a:cubicBezTo>
                      <a:cubicBezTo>
                        <a:pt x="291" y="0"/>
                        <a:pt x="291" y="0"/>
                        <a:pt x="291" y="0"/>
                      </a:cubicBezTo>
                      <a:cubicBezTo>
                        <a:pt x="302" y="0"/>
                        <a:pt x="311" y="9"/>
                        <a:pt x="311" y="20"/>
                      </a:cubicBezTo>
                      <a:cubicBezTo>
                        <a:pt x="311" y="254"/>
                        <a:pt x="311" y="254"/>
                        <a:pt x="311" y="254"/>
                      </a:cubicBezTo>
                      <a:cubicBezTo>
                        <a:pt x="311" y="265"/>
                        <a:pt x="302" y="274"/>
                        <a:pt x="291" y="27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0BA1DADC-6079-44B3-871A-36DE9A3311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77801" y="3233878"/>
                <a:ext cx="369851" cy="370197"/>
                <a:chOff x="325438" y="-827088"/>
                <a:chExt cx="8478838" cy="8486776"/>
              </a:xfrm>
              <a:solidFill>
                <a:schemeClr val="bg1"/>
              </a:solidFill>
            </p:grpSpPr>
            <p:sp>
              <p:nvSpPr>
                <p:cNvPr id="131" name="Freeform 44">
                  <a:extLst>
                    <a:ext uri="{FF2B5EF4-FFF2-40B4-BE49-F238E27FC236}">
                      <a16:creationId xmlns:a16="http://schemas.microsoft.com/office/drawing/2014/main" id="{B8F893A7-1C16-422A-B8E7-D2B4E5F0A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9913" y="2011362"/>
                  <a:ext cx="368300" cy="3184525"/>
                </a:xfrm>
                <a:custGeom>
                  <a:avLst/>
                  <a:gdLst>
                    <a:gd name="T0" fmla="*/ 49 w 98"/>
                    <a:gd name="T1" fmla="*/ 848 h 848"/>
                    <a:gd name="T2" fmla="*/ 0 w 98"/>
                    <a:gd name="T3" fmla="*/ 799 h 848"/>
                    <a:gd name="T4" fmla="*/ 0 w 98"/>
                    <a:gd name="T5" fmla="*/ 49 h 848"/>
                    <a:gd name="T6" fmla="*/ 49 w 98"/>
                    <a:gd name="T7" fmla="*/ 0 h 848"/>
                    <a:gd name="T8" fmla="*/ 98 w 98"/>
                    <a:gd name="T9" fmla="*/ 49 h 848"/>
                    <a:gd name="T10" fmla="*/ 98 w 98"/>
                    <a:gd name="T11" fmla="*/ 799 h 848"/>
                    <a:gd name="T12" fmla="*/ 49 w 98"/>
                    <a:gd name="T13" fmla="*/ 848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" h="848">
                      <a:moveTo>
                        <a:pt x="49" y="848"/>
                      </a:moveTo>
                      <a:cubicBezTo>
                        <a:pt x="22" y="848"/>
                        <a:pt x="0" y="826"/>
                        <a:pt x="0" y="79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76" y="0"/>
                        <a:pt x="98" y="22"/>
                        <a:pt x="98" y="49"/>
                      </a:cubicBezTo>
                      <a:cubicBezTo>
                        <a:pt x="98" y="799"/>
                        <a:pt x="98" y="799"/>
                        <a:pt x="98" y="799"/>
                      </a:cubicBezTo>
                      <a:cubicBezTo>
                        <a:pt x="98" y="826"/>
                        <a:pt x="76" y="848"/>
                        <a:pt x="49" y="84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2" name="Freeform 45">
                  <a:extLst>
                    <a:ext uri="{FF2B5EF4-FFF2-40B4-BE49-F238E27FC236}">
                      <a16:creationId xmlns:a16="http://schemas.microsoft.com/office/drawing/2014/main" id="{2D4C7869-30B3-4736-A723-499FFACEB2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5438" y="-827088"/>
                  <a:ext cx="8478838" cy="8486776"/>
                </a:xfrm>
                <a:custGeom>
                  <a:avLst/>
                  <a:gdLst>
                    <a:gd name="T0" fmla="*/ 2209 w 2258"/>
                    <a:gd name="T1" fmla="*/ 2260 h 2260"/>
                    <a:gd name="T2" fmla="*/ 2207 w 2258"/>
                    <a:gd name="T3" fmla="*/ 2260 h 2260"/>
                    <a:gd name="T4" fmla="*/ 51 w 2258"/>
                    <a:gd name="T5" fmla="*/ 2260 h 2260"/>
                    <a:gd name="T6" fmla="*/ 9 w 2258"/>
                    <a:gd name="T7" fmla="*/ 2237 h 2260"/>
                    <a:gd name="T8" fmla="*/ 7 w 2258"/>
                    <a:gd name="T9" fmla="*/ 2189 h 2260"/>
                    <a:gd name="T10" fmla="*/ 1085 w 2258"/>
                    <a:gd name="T11" fmla="*/ 33 h 2260"/>
                    <a:gd name="T12" fmla="*/ 1173 w 2258"/>
                    <a:gd name="T13" fmla="*/ 33 h 2260"/>
                    <a:gd name="T14" fmla="*/ 2246 w 2258"/>
                    <a:gd name="T15" fmla="*/ 2178 h 2260"/>
                    <a:gd name="T16" fmla="*/ 2258 w 2258"/>
                    <a:gd name="T17" fmla="*/ 2211 h 2260"/>
                    <a:gd name="T18" fmla="*/ 2209 w 2258"/>
                    <a:gd name="T19" fmla="*/ 2260 h 2260"/>
                    <a:gd name="T20" fmla="*/ 130 w 2258"/>
                    <a:gd name="T21" fmla="*/ 2162 h 2260"/>
                    <a:gd name="T22" fmla="*/ 2128 w 2258"/>
                    <a:gd name="T23" fmla="*/ 2162 h 2260"/>
                    <a:gd name="T24" fmla="*/ 1129 w 2258"/>
                    <a:gd name="T25" fmla="*/ 164 h 2260"/>
                    <a:gd name="T26" fmla="*/ 130 w 2258"/>
                    <a:gd name="T27" fmla="*/ 2162 h 2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58" h="2260">
                      <a:moveTo>
                        <a:pt x="2209" y="2260"/>
                      </a:moveTo>
                      <a:cubicBezTo>
                        <a:pt x="2209" y="2260"/>
                        <a:pt x="2208" y="2260"/>
                        <a:pt x="2207" y="2260"/>
                      </a:cubicBezTo>
                      <a:cubicBezTo>
                        <a:pt x="51" y="2260"/>
                        <a:pt x="51" y="2260"/>
                        <a:pt x="51" y="2260"/>
                      </a:cubicBezTo>
                      <a:cubicBezTo>
                        <a:pt x="34" y="2260"/>
                        <a:pt x="18" y="2251"/>
                        <a:pt x="9" y="2237"/>
                      </a:cubicBezTo>
                      <a:cubicBezTo>
                        <a:pt x="1" y="2222"/>
                        <a:pt x="0" y="2204"/>
                        <a:pt x="7" y="2189"/>
                      </a:cubicBezTo>
                      <a:cubicBezTo>
                        <a:pt x="1085" y="33"/>
                        <a:pt x="1085" y="33"/>
                        <a:pt x="1085" y="33"/>
                      </a:cubicBezTo>
                      <a:cubicBezTo>
                        <a:pt x="1102" y="0"/>
                        <a:pt x="1156" y="0"/>
                        <a:pt x="1173" y="33"/>
                      </a:cubicBezTo>
                      <a:cubicBezTo>
                        <a:pt x="2246" y="2178"/>
                        <a:pt x="2246" y="2178"/>
                        <a:pt x="2246" y="2178"/>
                      </a:cubicBezTo>
                      <a:cubicBezTo>
                        <a:pt x="2253" y="2187"/>
                        <a:pt x="2258" y="2198"/>
                        <a:pt x="2258" y="2211"/>
                      </a:cubicBezTo>
                      <a:cubicBezTo>
                        <a:pt x="2258" y="2238"/>
                        <a:pt x="2236" y="2260"/>
                        <a:pt x="2209" y="2260"/>
                      </a:cubicBezTo>
                      <a:close/>
                      <a:moveTo>
                        <a:pt x="130" y="2162"/>
                      </a:moveTo>
                      <a:cubicBezTo>
                        <a:pt x="2128" y="2162"/>
                        <a:pt x="2128" y="2162"/>
                        <a:pt x="2128" y="2162"/>
                      </a:cubicBezTo>
                      <a:cubicBezTo>
                        <a:pt x="1129" y="164"/>
                        <a:pt x="1129" y="164"/>
                        <a:pt x="1129" y="164"/>
                      </a:cubicBezTo>
                      <a:lnTo>
                        <a:pt x="130" y="216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3" name="Oval 46">
                  <a:extLst>
                    <a:ext uri="{FF2B5EF4-FFF2-40B4-BE49-F238E27FC236}">
                      <a16:creationId xmlns:a16="http://schemas.microsoft.com/office/drawing/2014/main" id="{EFC90F73-EE1D-48BF-91BC-56D6D900E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763" y="5819775"/>
                  <a:ext cx="736600" cy="736600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744B23-EEAC-46FB-A1AA-5C8FA017114C}"/>
                </a:ext>
              </a:extLst>
            </p:cNvPr>
            <p:cNvSpPr txBox="1"/>
            <p:nvPr/>
          </p:nvSpPr>
          <p:spPr>
            <a:xfrm>
              <a:off x="7254733" y="1680271"/>
              <a:ext cx="212437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Strength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2109927-F8DB-446C-9D10-E570B93FA2F2}"/>
                </a:ext>
              </a:extLst>
            </p:cNvPr>
            <p:cNvSpPr txBox="1"/>
            <p:nvPr/>
          </p:nvSpPr>
          <p:spPr>
            <a:xfrm>
              <a:off x="8393933" y="3332899"/>
              <a:ext cx="212437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Weakness</a:t>
              </a:r>
            </a:p>
            <a:p>
              <a:pPr lvl="0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BE21642-BC07-47B2-B945-70D54D1AC5A3}"/>
                </a:ext>
              </a:extLst>
            </p:cNvPr>
            <p:cNvSpPr txBox="1"/>
            <p:nvPr/>
          </p:nvSpPr>
          <p:spPr>
            <a:xfrm>
              <a:off x="1519518" y="3332899"/>
              <a:ext cx="2283579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Threats</a:t>
              </a:r>
            </a:p>
            <a:p>
              <a:pPr lvl="0" algn="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80853B3-8CCE-4B9E-9E7B-1B3972814924}"/>
                </a:ext>
              </a:extLst>
            </p:cNvPr>
            <p:cNvSpPr txBox="1"/>
            <p:nvPr/>
          </p:nvSpPr>
          <p:spPr>
            <a:xfrm>
              <a:off x="2739632" y="5021065"/>
              <a:ext cx="2283579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Opportunity</a:t>
              </a:r>
            </a:p>
            <a:p>
              <a:pPr lvl="0" algn="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34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strategy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02936D-3D20-4CAC-AC0D-2BE3BC3C7BFE}"/>
              </a:ext>
            </a:extLst>
          </p:cNvPr>
          <p:cNvGrpSpPr/>
          <p:nvPr/>
        </p:nvGrpSpPr>
        <p:grpSpPr>
          <a:xfrm>
            <a:off x="1402981" y="1385048"/>
            <a:ext cx="9386038" cy="4310305"/>
            <a:chOff x="1992868" y="1655737"/>
            <a:chExt cx="8206264" cy="376852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0411CC1-9793-4023-B7F1-420CDA35FC58}"/>
                </a:ext>
              </a:extLst>
            </p:cNvPr>
            <p:cNvSpPr/>
            <p:nvPr/>
          </p:nvSpPr>
          <p:spPr>
            <a:xfrm>
              <a:off x="2897211" y="3504934"/>
              <a:ext cx="45719" cy="1243897"/>
            </a:xfrm>
            <a:custGeom>
              <a:avLst/>
              <a:gdLst>
                <a:gd name="connsiteX0" fmla="*/ 0 w 0"/>
                <a:gd name="connsiteY0" fmla="*/ 0 h 704850"/>
                <a:gd name="connsiteX1" fmla="*/ 0 w 0"/>
                <a:gd name="connsiteY1" fmla="*/ 70923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04850">
                  <a:moveTo>
                    <a:pt x="0" y="0"/>
                  </a:moveTo>
                  <a:lnTo>
                    <a:pt x="0" y="709231"/>
                  </a:lnTo>
                </a:path>
              </a:pathLst>
            </a:custGeom>
            <a:ln w="4763" cap="flat">
              <a:solidFill>
                <a:schemeClr val="tx1">
                  <a:lumMod val="65000"/>
                  <a:lumOff val="35000"/>
                </a:schemeClr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09F226-AFF4-44E6-9D63-E84B20B63F83}"/>
                </a:ext>
              </a:extLst>
            </p:cNvPr>
            <p:cNvSpPr/>
            <p:nvPr/>
          </p:nvSpPr>
          <p:spPr>
            <a:xfrm flipH="1">
              <a:off x="5063507" y="3240484"/>
              <a:ext cx="45719" cy="1508348"/>
            </a:xfrm>
            <a:custGeom>
              <a:avLst/>
              <a:gdLst>
                <a:gd name="connsiteX0" fmla="*/ 0 w 0"/>
                <a:gd name="connsiteY0" fmla="*/ 0 h 704850"/>
                <a:gd name="connsiteX1" fmla="*/ 0 w 0"/>
                <a:gd name="connsiteY1" fmla="*/ 70923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04850">
                  <a:moveTo>
                    <a:pt x="0" y="0"/>
                  </a:moveTo>
                  <a:lnTo>
                    <a:pt x="0" y="709231"/>
                  </a:lnTo>
                </a:path>
              </a:pathLst>
            </a:custGeom>
            <a:ln w="4763" cap="flat">
              <a:solidFill>
                <a:schemeClr val="tx1">
                  <a:lumMod val="65000"/>
                  <a:lumOff val="35000"/>
                </a:schemeClr>
              </a:solidFill>
              <a:custDash>
                <a:ds d="75000" sp="75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4EED948-85C0-41BF-92F9-62D73231A6CD}"/>
                </a:ext>
              </a:extLst>
            </p:cNvPr>
            <p:cNvSpPr/>
            <p:nvPr/>
          </p:nvSpPr>
          <p:spPr>
            <a:xfrm>
              <a:off x="7014028" y="2986576"/>
              <a:ext cx="56117" cy="1211813"/>
            </a:xfrm>
            <a:custGeom>
              <a:avLst/>
              <a:gdLst>
                <a:gd name="connsiteX0" fmla="*/ 0 w 0"/>
                <a:gd name="connsiteY0" fmla="*/ 0 h 514350"/>
                <a:gd name="connsiteX1" fmla="*/ 0 w 0"/>
                <a:gd name="connsiteY1" fmla="*/ 52358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14350">
                  <a:moveTo>
                    <a:pt x="0" y="0"/>
                  </a:moveTo>
                  <a:lnTo>
                    <a:pt x="0" y="523589"/>
                  </a:lnTo>
                </a:path>
              </a:pathLst>
            </a:custGeom>
            <a:ln w="4096" cap="flat">
              <a:solidFill>
                <a:schemeClr val="tx1">
                  <a:lumMod val="65000"/>
                  <a:lumOff val="35000"/>
                </a:schemeClr>
              </a:solidFill>
              <a:custDash>
                <a:ds d="64500" sp="645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A84669-4A8E-4175-970D-4FE4CC0CA7AB}"/>
                </a:ext>
              </a:extLst>
            </p:cNvPr>
            <p:cNvSpPr/>
            <p:nvPr/>
          </p:nvSpPr>
          <p:spPr>
            <a:xfrm>
              <a:off x="9103753" y="2712198"/>
              <a:ext cx="27522" cy="1486191"/>
            </a:xfrm>
            <a:custGeom>
              <a:avLst/>
              <a:gdLst>
                <a:gd name="connsiteX0" fmla="*/ 0 w 0"/>
                <a:gd name="connsiteY0" fmla="*/ 0 h 514350"/>
                <a:gd name="connsiteX1" fmla="*/ 0 w 0"/>
                <a:gd name="connsiteY1" fmla="*/ 523589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14350">
                  <a:moveTo>
                    <a:pt x="0" y="0"/>
                  </a:moveTo>
                  <a:lnTo>
                    <a:pt x="0" y="523589"/>
                  </a:lnTo>
                </a:path>
              </a:pathLst>
            </a:custGeom>
            <a:ln w="4096" cap="flat">
              <a:solidFill>
                <a:schemeClr val="tx1">
                  <a:lumMod val="65000"/>
                  <a:lumOff val="35000"/>
                </a:schemeClr>
              </a:solidFill>
              <a:custDash>
                <a:ds d="64500" sp="645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A4DE29C-53EA-4C0D-892A-5B1D817D1DCB}"/>
                </a:ext>
              </a:extLst>
            </p:cNvPr>
            <p:cNvSpPr/>
            <p:nvPr/>
          </p:nvSpPr>
          <p:spPr>
            <a:xfrm>
              <a:off x="2663307" y="3392544"/>
              <a:ext cx="495398" cy="495397"/>
            </a:xfrm>
            <a:custGeom>
              <a:avLst/>
              <a:gdLst>
                <a:gd name="connsiteX0" fmla="*/ 174498 w 171450"/>
                <a:gd name="connsiteY0" fmla="*/ 87249 h 171450"/>
                <a:gd name="connsiteX1" fmla="*/ 87249 w 171450"/>
                <a:gd name="connsiteY1" fmla="*/ 174498 h 171450"/>
                <a:gd name="connsiteX2" fmla="*/ 0 w 171450"/>
                <a:gd name="connsiteY2" fmla="*/ 87249 h 171450"/>
                <a:gd name="connsiteX3" fmla="*/ 87249 w 171450"/>
                <a:gd name="connsiteY3" fmla="*/ 0 h 171450"/>
                <a:gd name="connsiteX4" fmla="*/ 174498 w 171450"/>
                <a:gd name="connsiteY4" fmla="*/ 8724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4498" y="87249"/>
                  </a:moveTo>
                  <a:cubicBezTo>
                    <a:pt x="174498" y="135435"/>
                    <a:pt x="135435" y="174498"/>
                    <a:pt x="87249" y="174498"/>
                  </a:cubicBezTo>
                  <a:cubicBezTo>
                    <a:pt x="39063" y="174498"/>
                    <a:pt x="0" y="135435"/>
                    <a:pt x="0" y="87249"/>
                  </a:cubicBezTo>
                  <a:cubicBezTo>
                    <a:pt x="0" y="39063"/>
                    <a:pt x="39063" y="0"/>
                    <a:pt x="87249" y="0"/>
                  </a:cubicBezTo>
                  <a:cubicBezTo>
                    <a:pt x="135435" y="0"/>
                    <a:pt x="174498" y="39063"/>
                    <a:pt x="174498" y="8724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E5920CAC-3B84-47FA-AFB7-CF21154830FE}"/>
                </a:ext>
              </a:extLst>
            </p:cNvPr>
            <p:cNvSpPr/>
            <p:nvPr/>
          </p:nvSpPr>
          <p:spPr>
            <a:xfrm>
              <a:off x="2784490" y="3511265"/>
              <a:ext cx="247699" cy="247699"/>
            </a:xfrm>
            <a:custGeom>
              <a:avLst/>
              <a:gdLst>
                <a:gd name="connsiteX0" fmla="*/ 90552 w 85725"/>
                <a:gd name="connsiteY0" fmla="*/ 5775 h 85725"/>
                <a:gd name="connsiteX1" fmla="*/ 77884 w 85725"/>
                <a:gd name="connsiteY1" fmla="*/ 81975 h 85725"/>
                <a:gd name="connsiteX2" fmla="*/ 72745 w 85725"/>
                <a:gd name="connsiteY2" fmla="*/ 85432 h 85725"/>
                <a:gd name="connsiteX3" fmla="*/ 71978 w 85725"/>
                <a:gd name="connsiteY3" fmla="*/ 85213 h 85725"/>
                <a:gd name="connsiteX4" fmla="*/ 49976 w 85725"/>
                <a:gd name="connsiteY4" fmla="*/ 75688 h 85725"/>
                <a:gd name="connsiteX5" fmla="*/ 38736 w 85725"/>
                <a:gd name="connsiteY5" fmla="*/ 89309 h 85725"/>
                <a:gd name="connsiteX6" fmla="*/ 32865 w 85725"/>
                <a:gd name="connsiteY6" fmla="*/ 90119 h 85725"/>
                <a:gd name="connsiteX7" fmla="*/ 31211 w 85725"/>
                <a:gd name="connsiteY7" fmla="*/ 86547 h 85725"/>
                <a:gd name="connsiteX8" fmla="*/ 31211 w 85725"/>
                <a:gd name="connsiteY8" fmla="*/ 72259 h 85725"/>
                <a:gd name="connsiteX9" fmla="*/ 73788 w 85725"/>
                <a:gd name="connsiteY9" fmla="*/ 20348 h 85725"/>
                <a:gd name="connsiteX10" fmla="*/ 72264 w 85725"/>
                <a:gd name="connsiteY10" fmla="*/ 18919 h 85725"/>
                <a:gd name="connsiteX11" fmla="*/ 21496 w 85725"/>
                <a:gd name="connsiteY11" fmla="*/ 63687 h 85725"/>
                <a:gd name="connsiteX12" fmla="*/ 2446 w 85725"/>
                <a:gd name="connsiteY12" fmla="*/ 55781 h 85725"/>
                <a:gd name="connsiteX13" fmla="*/ 382 w 85725"/>
                <a:gd name="connsiteY13" fmla="*/ 50228 h 85725"/>
                <a:gd name="connsiteX14" fmla="*/ 2446 w 85725"/>
                <a:gd name="connsiteY14" fmla="*/ 48161 h 85725"/>
                <a:gd name="connsiteX15" fmla="*/ 84456 w 85725"/>
                <a:gd name="connsiteY15" fmla="*/ 536 h 85725"/>
                <a:gd name="connsiteX16" fmla="*/ 90283 w 85725"/>
                <a:gd name="connsiteY16" fmla="*/ 2212 h 85725"/>
                <a:gd name="connsiteX17" fmla="*/ 90552 w 85725"/>
                <a:gd name="connsiteY17" fmla="*/ 577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725" h="85725">
                  <a:moveTo>
                    <a:pt x="90552" y="5775"/>
                  </a:moveTo>
                  <a:lnTo>
                    <a:pt x="77884" y="81975"/>
                  </a:lnTo>
                  <a:cubicBezTo>
                    <a:pt x="77421" y="84347"/>
                    <a:pt x="75120" y="85899"/>
                    <a:pt x="72745" y="85432"/>
                  </a:cubicBezTo>
                  <a:cubicBezTo>
                    <a:pt x="72483" y="85385"/>
                    <a:pt x="72227" y="85308"/>
                    <a:pt x="71978" y="85213"/>
                  </a:cubicBezTo>
                  <a:lnTo>
                    <a:pt x="49976" y="75688"/>
                  </a:lnTo>
                  <a:lnTo>
                    <a:pt x="38736" y="89309"/>
                  </a:lnTo>
                  <a:cubicBezTo>
                    <a:pt x="37338" y="91157"/>
                    <a:pt x="34709" y="91519"/>
                    <a:pt x="32865" y="90119"/>
                  </a:cubicBezTo>
                  <a:cubicBezTo>
                    <a:pt x="31754" y="89281"/>
                    <a:pt x="31135" y="87937"/>
                    <a:pt x="31211" y="86547"/>
                  </a:cubicBezTo>
                  <a:lnTo>
                    <a:pt x="31211" y="72259"/>
                  </a:lnTo>
                  <a:lnTo>
                    <a:pt x="73788" y="20348"/>
                  </a:lnTo>
                  <a:cubicBezTo>
                    <a:pt x="74645" y="19396"/>
                    <a:pt x="73788" y="18062"/>
                    <a:pt x="72264" y="18919"/>
                  </a:cubicBezTo>
                  <a:lnTo>
                    <a:pt x="21496" y="63687"/>
                  </a:lnTo>
                  <a:lnTo>
                    <a:pt x="2446" y="55781"/>
                  </a:lnTo>
                  <a:cubicBezTo>
                    <a:pt x="342" y="54819"/>
                    <a:pt x="-582" y="52333"/>
                    <a:pt x="382" y="50228"/>
                  </a:cubicBezTo>
                  <a:cubicBezTo>
                    <a:pt x="800" y="49314"/>
                    <a:pt x="1532" y="48580"/>
                    <a:pt x="2446" y="48161"/>
                  </a:cubicBezTo>
                  <a:lnTo>
                    <a:pt x="84456" y="536"/>
                  </a:lnTo>
                  <a:cubicBezTo>
                    <a:pt x="86527" y="-607"/>
                    <a:pt x="89136" y="136"/>
                    <a:pt x="90283" y="2212"/>
                  </a:cubicBezTo>
                  <a:cubicBezTo>
                    <a:pt x="90887" y="3298"/>
                    <a:pt x="90987" y="4603"/>
                    <a:pt x="90552" y="5775"/>
                  </a:cubicBezTo>
                  <a:close/>
                </a:path>
              </a:pathLst>
            </a:custGeom>
            <a:solidFill>
              <a:srgbClr val="F6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39DD5435-B27A-4E4C-B3B2-565E99D0DEAF}"/>
                </a:ext>
              </a:extLst>
            </p:cNvPr>
            <p:cNvSpPr/>
            <p:nvPr/>
          </p:nvSpPr>
          <p:spPr>
            <a:xfrm>
              <a:off x="8814880" y="2662520"/>
              <a:ext cx="577965" cy="577964"/>
            </a:xfrm>
            <a:custGeom>
              <a:avLst/>
              <a:gdLst>
                <a:gd name="connsiteX0" fmla="*/ 114081 w 200025"/>
                <a:gd name="connsiteY0" fmla="*/ 13980 h 200025"/>
                <a:gd name="connsiteX1" fmla="*/ 186223 w 200025"/>
                <a:gd name="connsiteY1" fmla="*/ 114081 h 200025"/>
                <a:gd name="connsiteX2" fmla="*/ 86122 w 200025"/>
                <a:gd name="connsiteY2" fmla="*/ 186223 h 200025"/>
                <a:gd name="connsiteX3" fmla="*/ 13979 w 200025"/>
                <a:gd name="connsiteY3" fmla="*/ 86122 h 200025"/>
                <a:gd name="connsiteX4" fmla="*/ 114081 w 200025"/>
                <a:gd name="connsiteY4" fmla="*/ 139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200025">
                  <a:moveTo>
                    <a:pt x="114081" y="13980"/>
                  </a:moveTo>
                  <a:cubicBezTo>
                    <a:pt x="161644" y="21700"/>
                    <a:pt x="193944" y="66517"/>
                    <a:pt x="186223" y="114081"/>
                  </a:cubicBezTo>
                  <a:cubicBezTo>
                    <a:pt x="178502" y="161645"/>
                    <a:pt x="133685" y="193944"/>
                    <a:pt x="86122" y="186223"/>
                  </a:cubicBezTo>
                  <a:cubicBezTo>
                    <a:pt x="38558" y="178502"/>
                    <a:pt x="6259" y="133685"/>
                    <a:pt x="13979" y="86122"/>
                  </a:cubicBezTo>
                  <a:cubicBezTo>
                    <a:pt x="21700" y="38558"/>
                    <a:pt x="66517" y="6259"/>
                    <a:pt x="114081" y="1398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AEC7B4F-F502-4691-9A4B-9078952635F5}"/>
                </a:ext>
              </a:extLst>
            </p:cNvPr>
            <p:cNvSpPr/>
            <p:nvPr/>
          </p:nvSpPr>
          <p:spPr>
            <a:xfrm>
              <a:off x="8985930" y="2834364"/>
              <a:ext cx="220177" cy="220177"/>
            </a:xfrm>
            <a:custGeom>
              <a:avLst/>
              <a:gdLst>
                <a:gd name="connsiteX0" fmla="*/ 80211 w 76200"/>
                <a:gd name="connsiteY0" fmla="*/ 75639 h 76200"/>
                <a:gd name="connsiteX1" fmla="*/ 75734 w 76200"/>
                <a:gd name="connsiteY1" fmla="*/ 80115 h 76200"/>
                <a:gd name="connsiteX2" fmla="*/ 70343 w 76200"/>
                <a:gd name="connsiteY2" fmla="*/ 80153 h 76200"/>
                <a:gd name="connsiteX3" fmla="*/ 70305 w 76200"/>
                <a:gd name="connsiteY3" fmla="*/ 80115 h 76200"/>
                <a:gd name="connsiteX4" fmla="*/ 54207 w 76200"/>
                <a:gd name="connsiteY4" fmla="*/ 64018 h 76200"/>
                <a:gd name="connsiteX5" fmla="*/ 53064 w 76200"/>
                <a:gd name="connsiteY5" fmla="*/ 61351 h 76200"/>
                <a:gd name="connsiteX6" fmla="*/ 53064 w 76200"/>
                <a:gd name="connsiteY6" fmla="*/ 58779 h 76200"/>
                <a:gd name="connsiteX7" fmla="*/ 6944 w 76200"/>
                <a:gd name="connsiteY7" fmla="*/ 53064 h 76200"/>
                <a:gd name="connsiteX8" fmla="*/ 12659 w 76200"/>
                <a:gd name="connsiteY8" fmla="*/ 6944 h 76200"/>
                <a:gd name="connsiteX9" fmla="*/ 58779 w 76200"/>
                <a:gd name="connsiteY9" fmla="*/ 12659 h 76200"/>
                <a:gd name="connsiteX10" fmla="*/ 58779 w 76200"/>
                <a:gd name="connsiteY10" fmla="*/ 53064 h 76200"/>
                <a:gd name="connsiteX11" fmla="*/ 61351 w 76200"/>
                <a:gd name="connsiteY11" fmla="*/ 53064 h 76200"/>
                <a:gd name="connsiteX12" fmla="*/ 64018 w 76200"/>
                <a:gd name="connsiteY12" fmla="*/ 54207 h 76200"/>
                <a:gd name="connsiteX13" fmla="*/ 79830 w 76200"/>
                <a:gd name="connsiteY13" fmla="*/ 69923 h 76200"/>
                <a:gd name="connsiteX14" fmla="*/ 80534 w 76200"/>
                <a:gd name="connsiteY14" fmla="*/ 75267 h 76200"/>
                <a:gd name="connsiteX15" fmla="*/ 80211 w 76200"/>
                <a:gd name="connsiteY15" fmla="*/ 75639 h 76200"/>
                <a:gd name="connsiteX16" fmla="*/ 53445 w 76200"/>
                <a:gd name="connsiteY16" fmla="*/ 33062 h 76200"/>
                <a:gd name="connsiteX17" fmla="*/ 33157 w 76200"/>
                <a:gd name="connsiteY17" fmla="*/ 12773 h 76200"/>
                <a:gd name="connsiteX18" fmla="*/ 12869 w 76200"/>
                <a:gd name="connsiteY18" fmla="*/ 33062 h 76200"/>
                <a:gd name="connsiteX19" fmla="*/ 33157 w 76200"/>
                <a:gd name="connsiteY19" fmla="*/ 53350 h 76200"/>
                <a:gd name="connsiteX20" fmla="*/ 53445 w 76200"/>
                <a:gd name="connsiteY20" fmla="*/ 33252 h 76200"/>
                <a:gd name="connsiteX21" fmla="*/ 53445 w 76200"/>
                <a:gd name="connsiteY21" fmla="*/ 327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76200">
                  <a:moveTo>
                    <a:pt x="80211" y="75639"/>
                  </a:moveTo>
                  <a:lnTo>
                    <a:pt x="75734" y="80115"/>
                  </a:lnTo>
                  <a:cubicBezTo>
                    <a:pt x="74258" y="81611"/>
                    <a:pt x="71847" y="81630"/>
                    <a:pt x="70343" y="80153"/>
                  </a:cubicBezTo>
                  <a:cubicBezTo>
                    <a:pt x="70333" y="80144"/>
                    <a:pt x="70314" y="80125"/>
                    <a:pt x="70305" y="80115"/>
                  </a:cubicBezTo>
                  <a:lnTo>
                    <a:pt x="54207" y="64018"/>
                  </a:lnTo>
                  <a:cubicBezTo>
                    <a:pt x="53455" y="63342"/>
                    <a:pt x="53036" y="62370"/>
                    <a:pt x="53064" y="61351"/>
                  </a:cubicBezTo>
                  <a:lnTo>
                    <a:pt x="53064" y="58779"/>
                  </a:lnTo>
                  <a:cubicBezTo>
                    <a:pt x="38748" y="69933"/>
                    <a:pt x="18098" y="67380"/>
                    <a:pt x="6944" y="53064"/>
                  </a:cubicBezTo>
                  <a:cubicBezTo>
                    <a:pt x="-4210" y="38748"/>
                    <a:pt x="-1657" y="18098"/>
                    <a:pt x="12659" y="6944"/>
                  </a:cubicBezTo>
                  <a:cubicBezTo>
                    <a:pt x="26975" y="-4210"/>
                    <a:pt x="47625" y="-1657"/>
                    <a:pt x="58779" y="12659"/>
                  </a:cubicBezTo>
                  <a:cubicBezTo>
                    <a:pt x="68038" y="24537"/>
                    <a:pt x="68038" y="41187"/>
                    <a:pt x="58779" y="53064"/>
                  </a:cubicBezTo>
                  <a:lnTo>
                    <a:pt x="61351" y="53064"/>
                  </a:lnTo>
                  <a:cubicBezTo>
                    <a:pt x="62370" y="53036"/>
                    <a:pt x="63342" y="53455"/>
                    <a:pt x="64018" y="54207"/>
                  </a:cubicBezTo>
                  <a:lnTo>
                    <a:pt x="79830" y="69923"/>
                  </a:lnTo>
                  <a:cubicBezTo>
                    <a:pt x="81496" y="71200"/>
                    <a:pt x="81820" y="73591"/>
                    <a:pt x="80534" y="75267"/>
                  </a:cubicBezTo>
                  <a:cubicBezTo>
                    <a:pt x="80439" y="75400"/>
                    <a:pt x="80325" y="75524"/>
                    <a:pt x="80211" y="75639"/>
                  </a:cubicBezTo>
                  <a:close/>
                  <a:moveTo>
                    <a:pt x="53445" y="33062"/>
                  </a:moveTo>
                  <a:cubicBezTo>
                    <a:pt x="53445" y="21860"/>
                    <a:pt x="44358" y="12773"/>
                    <a:pt x="33157" y="12773"/>
                  </a:cubicBezTo>
                  <a:cubicBezTo>
                    <a:pt x="21956" y="12773"/>
                    <a:pt x="12869" y="21860"/>
                    <a:pt x="12869" y="33062"/>
                  </a:cubicBezTo>
                  <a:cubicBezTo>
                    <a:pt x="12869" y="44263"/>
                    <a:pt x="21956" y="53350"/>
                    <a:pt x="33157" y="53350"/>
                  </a:cubicBezTo>
                  <a:cubicBezTo>
                    <a:pt x="44311" y="53407"/>
                    <a:pt x="53398" y="44406"/>
                    <a:pt x="53445" y="33252"/>
                  </a:cubicBezTo>
                  <a:cubicBezTo>
                    <a:pt x="53445" y="33100"/>
                    <a:pt x="53445" y="32938"/>
                    <a:pt x="53445" y="32776"/>
                  </a:cubicBezTo>
                  <a:close/>
                </a:path>
              </a:pathLst>
            </a:custGeom>
            <a:solidFill>
              <a:srgbClr val="F6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92322108-67E6-4382-BD34-B694312AB937}"/>
                </a:ext>
              </a:extLst>
            </p:cNvPr>
            <p:cNvSpPr/>
            <p:nvPr/>
          </p:nvSpPr>
          <p:spPr>
            <a:xfrm>
              <a:off x="4852965" y="3140441"/>
              <a:ext cx="495398" cy="495397"/>
            </a:xfrm>
            <a:custGeom>
              <a:avLst/>
              <a:gdLst>
                <a:gd name="connsiteX0" fmla="*/ 174498 w 171450"/>
                <a:gd name="connsiteY0" fmla="*/ 87249 h 171450"/>
                <a:gd name="connsiteX1" fmla="*/ 87249 w 171450"/>
                <a:gd name="connsiteY1" fmla="*/ 174498 h 171450"/>
                <a:gd name="connsiteX2" fmla="*/ 0 w 171450"/>
                <a:gd name="connsiteY2" fmla="*/ 87249 h 171450"/>
                <a:gd name="connsiteX3" fmla="*/ 87249 w 171450"/>
                <a:gd name="connsiteY3" fmla="*/ 0 h 171450"/>
                <a:gd name="connsiteX4" fmla="*/ 174498 w 171450"/>
                <a:gd name="connsiteY4" fmla="*/ 8724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4498" y="87249"/>
                  </a:moveTo>
                  <a:cubicBezTo>
                    <a:pt x="174498" y="135435"/>
                    <a:pt x="135435" y="174498"/>
                    <a:pt x="87249" y="174498"/>
                  </a:cubicBezTo>
                  <a:cubicBezTo>
                    <a:pt x="39063" y="174498"/>
                    <a:pt x="0" y="135435"/>
                    <a:pt x="0" y="87249"/>
                  </a:cubicBezTo>
                  <a:cubicBezTo>
                    <a:pt x="0" y="39063"/>
                    <a:pt x="39063" y="0"/>
                    <a:pt x="87249" y="0"/>
                  </a:cubicBezTo>
                  <a:cubicBezTo>
                    <a:pt x="135435" y="0"/>
                    <a:pt x="174498" y="39063"/>
                    <a:pt x="174498" y="872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B987BCE-6095-445F-8052-72E4A6049699}"/>
                </a:ext>
              </a:extLst>
            </p:cNvPr>
            <p:cNvSpPr/>
            <p:nvPr/>
          </p:nvSpPr>
          <p:spPr>
            <a:xfrm>
              <a:off x="4985743" y="3274936"/>
              <a:ext cx="220177" cy="220177"/>
            </a:xfrm>
            <a:custGeom>
              <a:avLst/>
              <a:gdLst>
                <a:gd name="connsiteX0" fmla="*/ 74252 w 76200"/>
                <a:gd name="connsiteY0" fmla="*/ 39083 h 76200"/>
                <a:gd name="connsiteX1" fmla="*/ 50821 w 76200"/>
                <a:gd name="connsiteY1" fmla="*/ 44512 h 76200"/>
                <a:gd name="connsiteX2" fmla="*/ 16912 w 76200"/>
                <a:gd name="connsiteY2" fmla="*/ 78421 h 76200"/>
                <a:gd name="connsiteX3" fmla="*/ 2529 w 76200"/>
                <a:gd name="connsiteY3" fmla="*/ 77487 h 76200"/>
                <a:gd name="connsiteX4" fmla="*/ 2529 w 76200"/>
                <a:gd name="connsiteY4" fmla="*/ 64038 h 76200"/>
                <a:gd name="connsiteX5" fmla="*/ 36438 w 76200"/>
                <a:gd name="connsiteY5" fmla="*/ 30129 h 76200"/>
                <a:gd name="connsiteX6" fmla="*/ 41867 w 76200"/>
                <a:gd name="connsiteY6" fmla="*/ 6698 h 76200"/>
                <a:gd name="connsiteX7" fmla="*/ 63584 w 76200"/>
                <a:gd name="connsiteY7" fmla="*/ 697 h 76200"/>
                <a:gd name="connsiteX8" fmla="*/ 64984 w 76200"/>
                <a:gd name="connsiteY8" fmla="*/ 2993 h 76200"/>
                <a:gd name="connsiteX9" fmla="*/ 64441 w 76200"/>
                <a:gd name="connsiteY9" fmla="*/ 3936 h 76200"/>
                <a:gd name="connsiteX10" fmla="*/ 52630 w 76200"/>
                <a:gd name="connsiteY10" fmla="*/ 15746 h 76200"/>
                <a:gd name="connsiteX11" fmla="*/ 54440 w 76200"/>
                <a:gd name="connsiteY11" fmla="*/ 26510 h 76200"/>
                <a:gd name="connsiteX12" fmla="*/ 65203 w 76200"/>
                <a:gd name="connsiteY12" fmla="*/ 28320 h 76200"/>
                <a:gd name="connsiteX13" fmla="*/ 77110 w 76200"/>
                <a:gd name="connsiteY13" fmla="*/ 16508 h 76200"/>
                <a:gd name="connsiteX14" fmla="*/ 79805 w 76200"/>
                <a:gd name="connsiteY14" fmla="*/ 16575 h 76200"/>
                <a:gd name="connsiteX15" fmla="*/ 80253 w 76200"/>
                <a:gd name="connsiteY15" fmla="*/ 17366 h 76200"/>
                <a:gd name="connsiteX16" fmla="*/ 74252 w 76200"/>
                <a:gd name="connsiteY16" fmla="*/ 39083 h 76200"/>
                <a:gd name="connsiteX17" fmla="*/ 13578 w 76200"/>
                <a:gd name="connsiteY17" fmla="*/ 71277 h 76200"/>
                <a:gd name="connsiteX18" fmla="*/ 9958 w 76200"/>
                <a:gd name="connsiteY18" fmla="*/ 67467 h 76200"/>
                <a:gd name="connsiteX19" fmla="*/ 9768 w 76200"/>
                <a:gd name="connsiteY19" fmla="*/ 67467 h 76200"/>
                <a:gd name="connsiteX20" fmla="*/ 5958 w 76200"/>
                <a:gd name="connsiteY20" fmla="*/ 71087 h 76200"/>
                <a:gd name="connsiteX21" fmla="*/ 5958 w 76200"/>
                <a:gd name="connsiteY21" fmla="*/ 71277 h 76200"/>
                <a:gd name="connsiteX22" fmla="*/ 9577 w 76200"/>
                <a:gd name="connsiteY22" fmla="*/ 75087 h 76200"/>
                <a:gd name="connsiteX23" fmla="*/ 9768 w 76200"/>
                <a:gd name="connsiteY23" fmla="*/ 75087 h 76200"/>
                <a:gd name="connsiteX24" fmla="*/ 13578 w 76200"/>
                <a:gd name="connsiteY24" fmla="*/ 712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00" h="76200">
                  <a:moveTo>
                    <a:pt x="74252" y="39083"/>
                  </a:moveTo>
                  <a:cubicBezTo>
                    <a:pt x="68109" y="45207"/>
                    <a:pt x="59031" y="47312"/>
                    <a:pt x="50821" y="44512"/>
                  </a:cubicBezTo>
                  <a:lnTo>
                    <a:pt x="16912" y="78421"/>
                  </a:lnTo>
                  <a:cubicBezTo>
                    <a:pt x="12683" y="82136"/>
                    <a:pt x="6244" y="81717"/>
                    <a:pt x="2529" y="77487"/>
                  </a:cubicBezTo>
                  <a:cubicBezTo>
                    <a:pt x="-843" y="73639"/>
                    <a:pt x="-843" y="67886"/>
                    <a:pt x="2529" y="64038"/>
                  </a:cubicBezTo>
                  <a:lnTo>
                    <a:pt x="36438" y="30129"/>
                  </a:lnTo>
                  <a:cubicBezTo>
                    <a:pt x="33704" y="21919"/>
                    <a:pt x="35800" y="12870"/>
                    <a:pt x="41867" y="6698"/>
                  </a:cubicBezTo>
                  <a:cubicBezTo>
                    <a:pt x="47544" y="1002"/>
                    <a:pt x="55793" y="-1275"/>
                    <a:pt x="63584" y="697"/>
                  </a:cubicBezTo>
                  <a:cubicBezTo>
                    <a:pt x="64603" y="944"/>
                    <a:pt x="65232" y="1973"/>
                    <a:pt x="64984" y="2993"/>
                  </a:cubicBezTo>
                  <a:cubicBezTo>
                    <a:pt x="64899" y="3354"/>
                    <a:pt x="64708" y="3678"/>
                    <a:pt x="64441" y="3936"/>
                  </a:cubicBezTo>
                  <a:lnTo>
                    <a:pt x="52630" y="15746"/>
                  </a:lnTo>
                  <a:lnTo>
                    <a:pt x="54440" y="26510"/>
                  </a:lnTo>
                  <a:lnTo>
                    <a:pt x="65203" y="28320"/>
                  </a:lnTo>
                  <a:lnTo>
                    <a:pt x="77110" y="16508"/>
                  </a:lnTo>
                  <a:cubicBezTo>
                    <a:pt x="77872" y="15785"/>
                    <a:pt x="79081" y="15813"/>
                    <a:pt x="79805" y="16575"/>
                  </a:cubicBezTo>
                  <a:cubicBezTo>
                    <a:pt x="80015" y="16804"/>
                    <a:pt x="80167" y="17071"/>
                    <a:pt x="80253" y="17366"/>
                  </a:cubicBezTo>
                  <a:cubicBezTo>
                    <a:pt x="82225" y="25157"/>
                    <a:pt x="79948" y="33406"/>
                    <a:pt x="74252" y="39083"/>
                  </a:cubicBezTo>
                  <a:close/>
                  <a:moveTo>
                    <a:pt x="13578" y="71277"/>
                  </a:moveTo>
                  <a:cubicBezTo>
                    <a:pt x="13635" y="69229"/>
                    <a:pt x="12016" y="67524"/>
                    <a:pt x="9958" y="67467"/>
                  </a:cubicBezTo>
                  <a:cubicBezTo>
                    <a:pt x="9901" y="67467"/>
                    <a:pt x="9834" y="67467"/>
                    <a:pt x="9768" y="67467"/>
                  </a:cubicBezTo>
                  <a:cubicBezTo>
                    <a:pt x="7720" y="67410"/>
                    <a:pt x="6015" y="69029"/>
                    <a:pt x="5958" y="71087"/>
                  </a:cubicBezTo>
                  <a:cubicBezTo>
                    <a:pt x="5958" y="71144"/>
                    <a:pt x="5958" y="71211"/>
                    <a:pt x="5958" y="71277"/>
                  </a:cubicBezTo>
                  <a:cubicBezTo>
                    <a:pt x="5901" y="73325"/>
                    <a:pt x="7520" y="75030"/>
                    <a:pt x="9577" y="75087"/>
                  </a:cubicBezTo>
                  <a:cubicBezTo>
                    <a:pt x="9644" y="75087"/>
                    <a:pt x="9701" y="75087"/>
                    <a:pt x="9768" y="75087"/>
                  </a:cubicBezTo>
                  <a:cubicBezTo>
                    <a:pt x="11873" y="75087"/>
                    <a:pt x="13578" y="73382"/>
                    <a:pt x="13578" y="71277"/>
                  </a:cubicBezTo>
                  <a:close/>
                </a:path>
              </a:pathLst>
            </a:custGeom>
            <a:solidFill>
              <a:srgbClr val="F6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92218959-AA5B-477F-8EBB-F87B15022E8D}"/>
                </a:ext>
              </a:extLst>
            </p:cNvPr>
            <p:cNvSpPr/>
            <p:nvPr/>
          </p:nvSpPr>
          <p:spPr>
            <a:xfrm>
              <a:off x="6769878" y="2888340"/>
              <a:ext cx="495398" cy="495397"/>
            </a:xfrm>
            <a:custGeom>
              <a:avLst/>
              <a:gdLst>
                <a:gd name="connsiteX0" fmla="*/ 174498 w 171450"/>
                <a:gd name="connsiteY0" fmla="*/ 87249 h 171450"/>
                <a:gd name="connsiteX1" fmla="*/ 87249 w 171450"/>
                <a:gd name="connsiteY1" fmla="*/ 174498 h 171450"/>
                <a:gd name="connsiteX2" fmla="*/ 0 w 171450"/>
                <a:gd name="connsiteY2" fmla="*/ 87249 h 171450"/>
                <a:gd name="connsiteX3" fmla="*/ 87249 w 171450"/>
                <a:gd name="connsiteY3" fmla="*/ 0 h 171450"/>
                <a:gd name="connsiteX4" fmla="*/ 174498 w 171450"/>
                <a:gd name="connsiteY4" fmla="*/ 8724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4498" y="87249"/>
                  </a:moveTo>
                  <a:cubicBezTo>
                    <a:pt x="174498" y="135435"/>
                    <a:pt x="135435" y="174498"/>
                    <a:pt x="87249" y="174498"/>
                  </a:cubicBezTo>
                  <a:cubicBezTo>
                    <a:pt x="39063" y="174498"/>
                    <a:pt x="0" y="135435"/>
                    <a:pt x="0" y="87249"/>
                  </a:cubicBezTo>
                  <a:cubicBezTo>
                    <a:pt x="0" y="39063"/>
                    <a:pt x="39063" y="0"/>
                    <a:pt x="87249" y="0"/>
                  </a:cubicBezTo>
                  <a:cubicBezTo>
                    <a:pt x="135435" y="0"/>
                    <a:pt x="174498" y="39063"/>
                    <a:pt x="174498" y="8724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FE1D73CF-160B-4750-B0E3-203252CFE1B5}"/>
                </a:ext>
              </a:extLst>
            </p:cNvPr>
            <p:cNvSpPr/>
            <p:nvPr/>
          </p:nvSpPr>
          <p:spPr>
            <a:xfrm>
              <a:off x="6928499" y="3002828"/>
              <a:ext cx="165132" cy="275220"/>
            </a:xfrm>
            <a:custGeom>
              <a:avLst/>
              <a:gdLst>
                <a:gd name="connsiteX0" fmla="*/ 32258 w 57150"/>
                <a:gd name="connsiteY0" fmla="*/ 0 h 95250"/>
                <a:gd name="connsiteX1" fmla="*/ 65119 w 57150"/>
                <a:gd name="connsiteY1" fmla="*/ 32671 h 95250"/>
                <a:gd name="connsiteX2" fmla="*/ 65119 w 57150"/>
                <a:gd name="connsiteY2" fmla="*/ 32766 h 95250"/>
                <a:gd name="connsiteX3" fmla="*/ 57023 w 57150"/>
                <a:gd name="connsiteY3" fmla="*/ 54293 h 95250"/>
                <a:gd name="connsiteX4" fmla="*/ 47498 w 57150"/>
                <a:gd name="connsiteY4" fmla="*/ 71343 h 95250"/>
                <a:gd name="connsiteX5" fmla="*/ 17589 w 57150"/>
                <a:gd name="connsiteY5" fmla="*/ 71343 h 95250"/>
                <a:gd name="connsiteX6" fmla="*/ 8064 w 57150"/>
                <a:gd name="connsiteY6" fmla="*/ 54293 h 95250"/>
                <a:gd name="connsiteX7" fmla="*/ 11236 w 57150"/>
                <a:gd name="connsiteY7" fmla="*/ 8068 h 95250"/>
                <a:gd name="connsiteX8" fmla="*/ 32639 w 57150"/>
                <a:gd name="connsiteY8" fmla="*/ 0 h 95250"/>
                <a:gd name="connsiteX9" fmla="*/ 35306 w 57150"/>
                <a:gd name="connsiteY9" fmla="*/ 14859 h 95250"/>
                <a:gd name="connsiteX10" fmla="*/ 32353 w 57150"/>
                <a:gd name="connsiteY10" fmla="*/ 11906 h 95250"/>
                <a:gd name="connsiteX11" fmla="*/ 11493 w 57150"/>
                <a:gd name="connsiteY11" fmla="*/ 32766 h 95250"/>
                <a:gd name="connsiteX12" fmla="*/ 15027 w 57150"/>
                <a:gd name="connsiteY12" fmla="*/ 35233 h 95250"/>
                <a:gd name="connsiteX13" fmla="*/ 17494 w 57150"/>
                <a:gd name="connsiteY13" fmla="*/ 32766 h 95250"/>
                <a:gd name="connsiteX14" fmla="*/ 32353 w 57150"/>
                <a:gd name="connsiteY14" fmla="*/ 17907 h 95250"/>
                <a:gd name="connsiteX15" fmla="*/ 35306 w 57150"/>
                <a:gd name="connsiteY15" fmla="*/ 14954 h 95250"/>
                <a:gd name="connsiteX16" fmla="*/ 35306 w 57150"/>
                <a:gd name="connsiteY16" fmla="*/ 14859 h 95250"/>
                <a:gd name="connsiteX17" fmla="*/ 17494 w 57150"/>
                <a:gd name="connsiteY17" fmla="*/ 77438 h 95250"/>
                <a:gd name="connsiteX18" fmla="*/ 47212 w 57150"/>
                <a:gd name="connsiteY18" fmla="*/ 77438 h 95250"/>
                <a:gd name="connsiteX19" fmla="*/ 47212 w 57150"/>
                <a:gd name="connsiteY19" fmla="*/ 84582 h 95250"/>
                <a:gd name="connsiteX20" fmla="*/ 46259 w 57150"/>
                <a:gd name="connsiteY20" fmla="*/ 87821 h 95250"/>
                <a:gd name="connsiteX21" fmla="*/ 43021 w 57150"/>
                <a:gd name="connsiteY21" fmla="*/ 92679 h 95250"/>
                <a:gd name="connsiteX22" fmla="*/ 38068 w 57150"/>
                <a:gd name="connsiteY22" fmla="*/ 95346 h 95250"/>
                <a:gd name="connsiteX23" fmla="*/ 26638 w 57150"/>
                <a:gd name="connsiteY23" fmla="*/ 95346 h 95250"/>
                <a:gd name="connsiteX24" fmla="*/ 21685 w 57150"/>
                <a:gd name="connsiteY24" fmla="*/ 92679 h 95250"/>
                <a:gd name="connsiteX25" fmla="*/ 18446 w 57150"/>
                <a:gd name="connsiteY25" fmla="*/ 87821 h 95250"/>
                <a:gd name="connsiteX26" fmla="*/ 17494 w 57150"/>
                <a:gd name="connsiteY26" fmla="*/ 8458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150" h="95250">
                  <a:moveTo>
                    <a:pt x="32258" y="0"/>
                  </a:moveTo>
                  <a:cubicBezTo>
                    <a:pt x="50355" y="-57"/>
                    <a:pt x="65062" y="14573"/>
                    <a:pt x="65119" y="32671"/>
                  </a:cubicBezTo>
                  <a:cubicBezTo>
                    <a:pt x="65119" y="32700"/>
                    <a:pt x="65119" y="32738"/>
                    <a:pt x="65119" y="32766"/>
                  </a:cubicBezTo>
                  <a:cubicBezTo>
                    <a:pt x="65147" y="40691"/>
                    <a:pt x="62261" y="48349"/>
                    <a:pt x="57023" y="54293"/>
                  </a:cubicBezTo>
                  <a:cubicBezTo>
                    <a:pt x="52832" y="59351"/>
                    <a:pt x="49603" y="65123"/>
                    <a:pt x="47498" y="71343"/>
                  </a:cubicBezTo>
                  <a:lnTo>
                    <a:pt x="17589" y="71343"/>
                  </a:lnTo>
                  <a:cubicBezTo>
                    <a:pt x="15484" y="65123"/>
                    <a:pt x="12255" y="59351"/>
                    <a:pt x="8064" y="54293"/>
                  </a:cubicBezTo>
                  <a:cubicBezTo>
                    <a:pt x="-3823" y="40653"/>
                    <a:pt x="-2404" y="19955"/>
                    <a:pt x="11236" y="8068"/>
                  </a:cubicBezTo>
                  <a:cubicBezTo>
                    <a:pt x="17170" y="2896"/>
                    <a:pt x="24771" y="29"/>
                    <a:pt x="32639" y="0"/>
                  </a:cubicBezTo>
                  <a:close/>
                  <a:moveTo>
                    <a:pt x="35306" y="14859"/>
                  </a:moveTo>
                  <a:cubicBezTo>
                    <a:pt x="35306" y="13230"/>
                    <a:pt x="33982" y="11906"/>
                    <a:pt x="32353" y="11906"/>
                  </a:cubicBezTo>
                  <a:cubicBezTo>
                    <a:pt x="20828" y="11906"/>
                    <a:pt x="11493" y="21241"/>
                    <a:pt x="11493" y="32766"/>
                  </a:cubicBezTo>
                  <a:cubicBezTo>
                    <a:pt x="11788" y="34424"/>
                    <a:pt x="13370" y="35529"/>
                    <a:pt x="15027" y="35233"/>
                  </a:cubicBezTo>
                  <a:cubicBezTo>
                    <a:pt x="16284" y="35005"/>
                    <a:pt x="17265" y="34024"/>
                    <a:pt x="17494" y="32766"/>
                  </a:cubicBezTo>
                  <a:cubicBezTo>
                    <a:pt x="17494" y="24556"/>
                    <a:pt x="24142" y="17907"/>
                    <a:pt x="32353" y="17907"/>
                  </a:cubicBezTo>
                  <a:cubicBezTo>
                    <a:pt x="33982" y="17907"/>
                    <a:pt x="35306" y="16583"/>
                    <a:pt x="35306" y="14954"/>
                  </a:cubicBezTo>
                  <a:cubicBezTo>
                    <a:pt x="35306" y="14926"/>
                    <a:pt x="35306" y="14888"/>
                    <a:pt x="35306" y="14859"/>
                  </a:cubicBezTo>
                  <a:close/>
                  <a:moveTo>
                    <a:pt x="17494" y="77438"/>
                  </a:moveTo>
                  <a:lnTo>
                    <a:pt x="47212" y="77438"/>
                  </a:lnTo>
                  <a:lnTo>
                    <a:pt x="47212" y="84582"/>
                  </a:lnTo>
                  <a:cubicBezTo>
                    <a:pt x="47193" y="85725"/>
                    <a:pt x="46859" y="86849"/>
                    <a:pt x="46259" y="87821"/>
                  </a:cubicBezTo>
                  <a:lnTo>
                    <a:pt x="43021" y="92679"/>
                  </a:lnTo>
                  <a:cubicBezTo>
                    <a:pt x="41840" y="94250"/>
                    <a:pt x="40030" y="95231"/>
                    <a:pt x="38068" y="95346"/>
                  </a:cubicBezTo>
                  <a:lnTo>
                    <a:pt x="26638" y="95346"/>
                  </a:lnTo>
                  <a:cubicBezTo>
                    <a:pt x="24676" y="95231"/>
                    <a:pt x="22866" y="94250"/>
                    <a:pt x="21685" y="92679"/>
                  </a:cubicBezTo>
                  <a:lnTo>
                    <a:pt x="18446" y="87821"/>
                  </a:lnTo>
                  <a:cubicBezTo>
                    <a:pt x="17808" y="86868"/>
                    <a:pt x="17475" y="85735"/>
                    <a:pt x="17494" y="84582"/>
                  </a:cubicBezTo>
                  <a:close/>
                </a:path>
              </a:pathLst>
            </a:custGeom>
            <a:solidFill>
              <a:srgbClr val="F6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278B969-2365-44CB-99D7-9A2482411404}"/>
                </a:ext>
              </a:extLst>
            </p:cNvPr>
            <p:cNvSpPr/>
            <p:nvPr/>
          </p:nvSpPr>
          <p:spPr>
            <a:xfrm>
              <a:off x="7528389" y="3871424"/>
              <a:ext cx="825663" cy="963273"/>
            </a:xfrm>
            <a:custGeom>
              <a:avLst/>
              <a:gdLst>
                <a:gd name="connsiteX0" fmla="*/ 288036 w 285750"/>
                <a:gd name="connsiteY0" fmla="*/ 97917 h 333375"/>
                <a:gd name="connsiteX1" fmla="*/ 0 w 285750"/>
                <a:gd name="connsiteY1" fmla="*/ 342805 h 333375"/>
                <a:gd name="connsiteX2" fmla="*/ 0 w 285750"/>
                <a:gd name="connsiteY2" fmla="*/ 244793 h 333375"/>
                <a:gd name="connsiteX3" fmla="*/ 288036 w 285750"/>
                <a:gd name="connsiteY3" fmla="*/ 0 h 333375"/>
                <a:gd name="connsiteX4" fmla="*/ 288036 w 285750"/>
                <a:gd name="connsiteY4" fmla="*/ 9791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33375">
                  <a:moveTo>
                    <a:pt x="288036" y="97917"/>
                  </a:moveTo>
                  <a:lnTo>
                    <a:pt x="0" y="342805"/>
                  </a:lnTo>
                  <a:lnTo>
                    <a:pt x="0" y="244793"/>
                  </a:lnTo>
                  <a:lnTo>
                    <a:pt x="288036" y="0"/>
                  </a:lnTo>
                  <a:lnTo>
                    <a:pt x="288036" y="9791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FEE5C3C3-05A5-4791-97CB-1318DC2DC8F6}"/>
                </a:ext>
              </a:extLst>
            </p:cNvPr>
            <p:cNvSpPr/>
            <p:nvPr/>
          </p:nvSpPr>
          <p:spPr>
            <a:xfrm>
              <a:off x="5683306" y="4154351"/>
              <a:ext cx="825663" cy="963273"/>
            </a:xfrm>
            <a:custGeom>
              <a:avLst/>
              <a:gdLst>
                <a:gd name="connsiteX0" fmla="*/ 288036 w 285750"/>
                <a:gd name="connsiteY0" fmla="*/ 97917 h 333375"/>
                <a:gd name="connsiteX1" fmla="*/ 0 w 285750"/>
                <a:gd name="connsiteY1" fmla="*/ 342805 h 333375"/>
                <a:gd name="connsiteX2" fmla="*/ 0 w 285750"/>
                <a:gd name="connsiteY2" fmla="*/ 244888 h 333375"/>
                <a:gd name="connsiteX3" fmla="*/ 288036 w 285750"/>
                <a:gd name="connsiteY3" fmla="*/ 0 h 333375"/>
                <a:gd name="connsiteX4" fmla="*/ 288036 w 285750"/>
                <a:gd name="connsiteY4" fmla="*/ 9791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33375">
                  <a:moveTo>
                    <a:pt x="288036" y="97917"/>
                  </a:moveTo>
                  <a:lnTo>
                    <a:pt x="0" y="342805"/>
                  </a:lnTo>
                  <a:lnTo>
                    <a:pt x="0" y="244888"/>
                  </a:lnTo>
                  <a:lnTo>
                    <a:pt x="288036" y="0"/>
                  </a:lnTo>
                  <a:lnTo>
                    <a:pt x="288036" y="979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7612556D-3D12-4596-913F-6ED562F1E2F4}"/>
                </a:ext>
              </a:extLst>
            </p:cNvPr>
            <p:cNvSpPr/>
            <p:nvPr/>
          </p:nvSpPr>
          <p:spPr>
            <a:xfrm>
              <a:off x="3838224" y="4437279"/>
              <a:ext cx="825663" cy="963273"/>
            </a:xfrm>
            <a:custGeom>
              <a:avLst/>
              <a:gdLst>
                <a:gd name="connsiteX0" fmla="*/ 288036 w 285750"/>
                <a:gd name="connsiteY0" fmla="*/ 98012 h 333375"/>
                <a:gd name="connsiteX1" fmla="*/ 0 w 285750"/>
                <a:gd name="connsiteY1" fmla="*/ 342805 h 333375"/>
                <a:gd name="connsiteX2" fmla="*/ 0 w 285750"/>
                <a:gd name="connsiteY2" fmla="*/ 244888 h 333375"/>
                <a:gd name="connsiteX3" fmla="*/ 288036 w 285750"/>
                <a:gd name="connsiteY3" fmla="*/ 0 h 333375"/>
                <a:gd name="connsiteX4" fmla="*/ 288036 w 285750"/>
                <a:gd name="connsiteY4" fmla="*/ 9801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33375">
                  <a:moveTo>
                    <a:pt x="288036" y="98012"/>
                  </a:moveTo>
                  <a:lnTo>
                    <a:pt x="0" y="342805"/>
                  </a:lnTo>
                  <a:lnTo>
                    <a:pt x="0" y="244888"/>
                  </a:lnTo>
                  <a:lnTo>
                    <a:pt x="288036" y="0"/>
                  </a:lnTo>
                  <a:lnTo>
                    <a:pt x="288036" y="980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2BBDD13C-C00F-409E-AB99-CE117D7D9FC9}"/>
                </a:ext>
              </a:extLst>
            </p:cNvPr>
            <p:cNvSpPr/>
            <p:nvPr/>
          </p:nvSpPr>
          <p:spPr>
            <a:xfrm>
              <a:off x="1992868" y="4437279"/>
              <a:ext cx="2669643" cy="688052"/>
            </a:xfrm>
            <a:custGeom>
              <a:avLst/>
              <a:gdLst>
                <a:gd name="connsiteX0" fmla="*/ 926687 w 923925"/>
                <a:gd name="connsiteY0" fmla="*/ 0 h 238125"/>
                <a:gd name="connsiteX1" fmla="*/ 288131 w 923925"/>
                <a:gd name="connsiteY1" fmla="*/ 0 h 238125"/>
                <a:gd name="connsiteX2" fmla="*/ 0 w 923925"/>
                <a:gd name="connsiteY2" fmla="*/ 244888 h 238125"/>
                <a:gd name="connsiteX3" fmla="*/ 638651 w 923925"/>
                <a:gd name="connsiteY3" fmla="*/ 244888 h 238125"/>
                <a:gd name="connsiteX4" fmla="*/ 926687 w 923925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238125">
                  <a:moveTo>
                    <a:pt x="926687" y="0"/>
                  </a:moveTo>
                  <a:lnTo>
                    <a:pt x="288131" y="0"/>
                  </a:lnTo>
                  <a:lnTo>
                    <a:pt x="0" y="244888"/>
                  </a:lnTo>
                  <a:lnTo>
                    <a:pt x="638651" y="244888"/>
                  </a:lnTo>
                  <a:lnTo>
                    <a:pt x="92668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24466E51-314D-4D44-9BC1-1EC2D28838A8}"/>
                </a:ext>
              </a:extLst>
            </p:cNvPr>
            <p:cNvSpPr/>
            <p:nvPr/>
          </p:nvSpPr>
          <p:spPr>
            <a:xfrm>
              <a:off x="1992868" y="5140704"/>
              <a:ext cx="1843980" cy="283557"/>
            </a:xfrm>
            <a:custGeom>
              <a:avLst/>
              <a:gdLst>
                <a:gd name="connsiteX0" fmla="*/ 0 w 638175"/>
                <a:gd name="connsiteY0" fmla="*/ 0 h 95250"/>
                <a:gd name="connsiteX1" fmla="*/ 638556 w 638175"/>
                <a:gd name="connsiteY1" fmla="*/ 0 h 95250"/>
                <a:gd name="connsiteX2" fmla="*/ 638556 w 638175"/>
                <a:gd name="connsiteY2" fmla="*/ 97917 h 95250"/>
                <a:gd name="connsiteX3" fmla="*/ 0 w 638175"/>
                <a:gd name="connsiteY3" fmla="*/ 979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95250">
                  <a:moveTo>
                    <a:pt x="0" y="0"/>
                  </a:moveTo>
                  <a:lnTo>
                    <a:pt x="638556" y="0"/>
                  </a:lnTo>
                  <a:lnTo>
                    <a:pt x="638556" y="97917"/>
                  </a:lnTo>
                  <a:lnTo>
                    <a:pt x="0" y="97917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DB47E5AB-E331-468A-BCCA-38CCB52B3E7C}"/>
                </a:ext>
              </a:extLst>
            </p:cNvPr>
            <p:cNvSpPr/>
            <p:nvPr/>
          </p:nvSpPr>
          <p:spPr>
            <a:xfrm>
              <a:off x="3838224" y="4154351"/>
              <a:ext cx="2669643" cy="688052"/>
            </a:xfrm>
            <a:custGeom>
              <a:avLst/>
              <a:gdLst>
                <a:gd name="connsiteX0" fmla="*/ 926592 w 923925"/>
                <a:gd name="connsiteY0" fmla="*/ 0 h 238125"/>
                <a:gd name="connsiteX1" fmla="*/ 288036 w 923925"/>
                <a:gd name="connsiteY1" fmla="*/ 0 h 238125"/>
                <a:gd name="connsiteX2" fmla="*/ 0 w 923925"/>
                <a:gd name="connsiteY2" fmla="*/ 244888 h 238125"/>
                <a:gd name="connsiteX3" fmla="*/ 638556 w 923925"/>
                <a:gd name="connsiteY3" fmla="*/ 244888 h 238125"/>
                <a:gd name="connsiteX4" fmla="*/ 926592 w 923925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238125">
                  <a:moveTo>
                    <a:pt x="926592" y="0"/>
                  </a:moveTo>
                  <a:lnTo>
                    <a:pt x="288036" y="0"/>
                  </a:lnTo>
                  <a:lnTo>
                    <a:pt x="0" y="244888"/>
                  </a:lnTo>
                  <a:lnTo>
                    <a:pt x="638556" y="244888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B132E5CC-1B40-4F16-BDDC-A3B8EAF3744A}"/>
                </a:ext>
              </a:extLst>
            </p:cNvPr>
            <p:cNvSpPr/>
            <p:nvPr/>
          </p:nvSpPr>
          <p:spPr>
            <a:xfrm>
              <a:off x="3838224" y="4859176"/>
              <a:ext cx="1843980" cy="280750"/>
            </a:xfrm>
            <a:custGeom>
              <a:avLst/>
              <a:gdLst>
                <a:gd name="connsiteX0" fmla="*/ 0 w 638175"/>
                <a:gd name="connsiteY0" fmla="*/ 0 h 95250"/>
                <a:gd name="connsiteX1" fmla="*/ 638556 w 638175"/>
                <a:gd name="connsiteY1" fmla="*/ 0 h 95250"/>
                <a:gd name="connsiteX2" fmla="*/ 638556 w 638175"/>
                <a:gd name="connsiteY2" fmla="*/ 97917 h 95250"/>
                <a:gd name="connsiteX3" fmla="*/ 0 w 638175"/>
                <a:gd name="connsiteY3" fmla="*/ 979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95250">
                  <a:moveTo>
                    <a:pt x="0" y="0"/>
                  </a:moveTo>
                  <a:lnTo>
                    <a:pt x="638556" y="0"/>
                  </a:lnTo>
                  <a:lnTo>
                    <a:pt x="638556" y="97917"/>
                  </a:lnTo>
                  <a:lnTo>
                    <a:pt x="0" y="979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D12EBEE0-CC0E-4735-A966-C60B36E8FD14}"/>
                </a:ext>
              </a:extLst>
            </p:cNvPr>
            <p:cNvSpPr/>
            <p:nvPr/>
          </p:nvSpPr>
          <p:spPr>
            <a:xfrm>
              <a:off x="5683306" y="3871424"/>
              <a:ext cx="2669643" cy="688052"/>
            </a:xfrm>
            <a:custGeom>
              <a:avLst/>
              <a:gdLst>
                <a:gd name="connsiteX0" fmla="*/ 926592 w 923925"/>
                <a:gd name="connsiteY0" fmla="*/ 0 h 238125"/>
                <a:gd name="connsiteX1" fmla="*/ 288036 w 923925"/>
                <a:gd name="connsiteY1" fmla="*/ 0 h 238125"/>
                <a:gd name="connsiteX2" fmla="*/ 0 w 923925"/>
                <a:gd name="connsiteY2" fmla="*/ 244793 h 238125"/>
                <a:gd name="connsiteX3" fmla="*/ 638556 w 923925"/>
                <a:gd name="connsiteY3" fmla="*/ 244793 h 238125"/>
                <a:gd name="connsiteX4" fmla="*/ 926592 w 923925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238125">
                  <a:moveTo>
                    <a:pt x="926592" y="0"/>
                  </a:moveTo>
                  <a:lnTo>
                    <a:pt x="288036" y="0"/>
                  </a:lnTo>
                  <a:lnTo>
                    <a:pt x="0" y="244793"/>
                  </a:lnTo>
                  <a:lnTo>
                    <a:pt x="638556" y="244793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5FD31A2-2FA2-42E8-BE50-C452CA125358}"/>
                </a:ext>
              </a:extLst>
            </p:cNvPr>
            <p:cNvSpPr/>
            <p:nvPr/>
          </p:nvSpPr>
          <p:spPr>
            <a:xfrm>
              <a:off x="5683306" y="4575974"/>
              <a:ext cx="1843980" cy="280750"/>
            </a:xfrm>
            <a:custGeom>
              <a:avLst/>
              <a:gdLst>
                <a:gd name="connsiteX0" fmla="*/ 0 w 638175"/>
                <a:gd name="connsiteY0" fmla="*/ 0 h 95250"/>
                <a:gd name="connsiteX1" fmla="*/ 638556 w 638175"/>
                <a:gd name="connsiteY1" fmla="*/ 0 h 95250"/>
                <a:gd name="connsiteX2" fmla="*/ 638556 w 638175"/>
                <a:gd name="connsiteY2" fmla="*/ 97917 h 95250"/>
                <a:gd name="connsiteX3" fmla="*/ 0 w 638175"/>
                <a:gd name="connsiteY3" fmla="*/ 979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95250">
                  <a:moveTo>
                    <a:pt x="0" y="0"/>
                  </a:moveTo>
                  <a:lnTo>
                    <a:pt x="638556" y="0"/>
                  </a:lnTo>
                  <a:lnTo>
                    <a:pt x="638556" y="97917"/>
                  </a:lnTo>
                  <a:lnTo>
                    <a:pt x="0" y="97917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C1D89FB-3987-44F6-AA75-886B3D255A7E}"/>
                </a:ext>
              </a:extLst>
            </p:cNvPr>
            <p:cNvSpPr/>
            <p:nvPr/>
          </p:nvSpPr>
          <p:spPr>
            <a:xfrm>
              <a:off x="7528389" y="3588497"/>
              <a:ext cx="2669643" cy="688052"/>
            </a:xfrm>
            <a:custGeom>
              <a:avLst/>
              <a:gdLst>
                <a:gd name="connsiteX0" fmla="*/ 926592 w 923925"/>
                <a:gd name="connsiteY0" fmla="*/ 0 h 238125"/>
                <a:gd name="connsiteX1" fmla="*/ 288036 w 923925"/>
                <a:gd name="connsiteY1" fmla="*/ 0 h 238125"/>
                <a:gd name="connsiteX2" fmla="*/ 0 w 923925"/>
                <a:gd name="connsiteY2" fmla="*/ 244793 h 238125"/>
                <a:gd name="connsiteX3" fmla="*/ 638556 w 923925"/>
                <a:gd name="connsiteY3" fmla="*/ 244793 h 238125"/>
                <a:gd name="connsiteX4" fmla="*/ 926592 w 923925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238125">
                  <a:moveTo>
                    <a:pt x="926592" y="0"/>
                  </a:moveTo>
                  <a:lnTo>
                    <a:pt x="288036" y="0"/>
                  </a:lnTo>
                  <a:lnTo>
                    <a:pt x="0" y="244793"/>
                  </a:lnTo>
                  <a:lnTo>
                    <a:pt x="638556" y="244793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7B526CA0-FB18-49CB-9C52-4986D19F4840}"/>
                </a:ext>
              </a:extLst>
            </p:cNvPr>
            <p:cNvSpPr/>
            <p:nvPr/>
          </p:nvSpPr>
          <p:spPr>
            <a:xfrm>
              <a:off x="7528389" y="4294440"/>
              <a:ext cx="1843980" cy="277972"/>
            </a:xfrm>
            <a:custGeom>
              <a:avLst/>
              <a:gdLst>
                <a:gd name="connsiteX0" fmla="*/ 0 w 638175"/>
                <a:gd name="connsiteY0" fmla="*/ 0 h 95250"/>
                <a:gd name="connsiteX1" fmla="*/ 638556 w 638175"/>
                <a:gd name="connsiteY1" fmla="*/ 0 h 95250"/>
                <a:gd name="connsiteX2" fmla="*/ 638556 w 638175"/>
                <a:gd name="connsiteY2" fmla="*/ 97917 h 95250"/>
                <a:gd name="connsiteX3" fmla="*/ 0 w 638175"/>
                <a:gd name="connsiteY3" fmla="*/ 9791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95250">
                  <a:moveTo>
                    <a:pt x="0" y="0"/>
                  </a:moveTo>
                  <a:lnTo>
                    <a:pt x="638556" y="0"/>
                  </a:lnTo>
                  <a:lnTo>
                    <a:pt x="638556" y="97917"/>
                  </a:lnTo>
                  <a:lnTo>
                    <a:pt x="0" y="979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D335BAE4-5B37-48D0-8644-590D6C7C4F92}"/>
                </a:ext>
              </a:extLst>
            </p:cNvPr>
            <p:cNvSpPr/>
            <p:nvPr/>
          </p:nvSpPr>
          <p:spPr>
            <a:xfrm>
              <a:off x="9373469" y="3588497"/>
              <a:ext cx="825663" cy="963273"/>
            </a:xfrm>
            <a:custGeom>
              <a:avLst/>
              <a:gdLst>
                <a:gd name="connsiteX0" fmla="*/ 288036 w 285750"/>
                <a:gd name="connsiteY0" fmla="*/ 97917 h 333375"/>
                <a:gd name="connsiteX1" fmla="*/ 0 w 285750"/>
                <a:gd name="connsiteY1" fmla="*/ 342710 h 333375"/>
                <a:gd name="connsiteX2" fmla="*/ 0 w 285750"/>
                <a:gd name="connsiteY2" fmla="*/ 244793 h 333375"/>
                <a:gd name="connsiteX3" fmla="*/ 288036 w 285750"/>
                <a:gd name="connsiteY3" fmla="*/ 0 h 333375"/>
                <a:gd name="connsiteX4" fmla="*/ 288036 w 285750"/>
                <a:gd name="connsiteY4" fmla="*/ 9791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33375">
                  <a:moveTo>
                    <a:pt x="288036" y="97917"/>
                  </a:moveTo>
                  <a:lnTo>
                    <a:pt x="0" y="342710"/>
                  </a:lnTo>
                  <a:lnTo>
                    <a:pt x="0" y="244793"/>
                  </a:lnTo>
                  <a:lnTo>
                    <a:pt x="288036" y="0"/>
                  </a:lnTo>
                  <a:lnTo>
                    <a:pt x="288036" y="9791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5165464C-8D8B-4246-9BA3-93F28847D87B}"/>
                </a:ext>
              </a:extLst>
            </p:cNvPr>
            <p:cNvSpPr/>
            <p:nvPr/>
          </p:nvSpPr>
          <p:spPr>
            <a:xfrm>
              <a:off x="2819553" y="4878733"/>
              <a:ext cx="385309" cy="247699"/>
            </a:xfrm>
            <a:custGeom>
              <a:avLst/>
              <a:gdLst>
                <a:gd name="connsiteX0" fmla="*/ 127281 w 133350"/>
                <a:gd name="connsiteY0" fmla="*/ 0 h 85725"/>
                <a:gd name="connsiteX1" fmla="*/ 104992 w 133350"/>
                <a:gd name="connsiteY1" fmla="*/ 45720 h 85725"/>
                <a:gd name="connsiteX2" fmla="*/ 12885 w 133350"/>
                <a:gd name="connsiteY2" fmla="*/ 91726 h 85725"/>
                <a:gd name="connsiteX3" fmla="*/ 35460 w 133350"/>
                <a:gd name="connsiteY3" fmla="*/ 45720 h 85725"/>
                <a:gd name="connsiteX4" fmla="*/ 127281 w 133350"/>
                <a:gd name="connsiteY4" fmla="*/ 0 h 85725"/>
                <a:gd name="connsiteX5" fmla="*/ 102325 w 133350"/>
                <a:gd name="connsiteY5" fmla="*/ 19717 h 85725"/>
                <a:gd name="connsiteX6" fmla="*/ 55938 w 133350"/>
                <a:gd name="connsiteY6" fmla="*/ 45720 h 85725"/>
                <a:gd name="connsiteX7" fmla="*/ 36888 w 133350"/>
                <a:gd name="connsiteY7" fmla="*/ 71914 h 85725"/>
                <a:gd name="connsiteX8" fmla="*/ 83561 w 133350"/>
                <a:gd name="connsiteY8" fmla="*/ 45720 h 85725"/>
                <a:gd name="connsiteX9" fmla="*/ 102325 w 133350"/>
                <a:gd name="connsiteY9" fmla="*/ 1971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85725">
                  <a:moveTo>
                    <a:pt x="127281" y="0"/>
                  </a:moveTo>
                  <a:cubicBezTo>
                    <a:pt x="152998" y="0"/>
                    <a:pt x="137949" y="19050"/>
                    <a:pt x="104992" y="45720"/>
                  </a:cubicBezTo>
                  <a:cubicBezTo>
                    <a:pt x="72036" y="72390"/>
                    <a:pt x="38317" y="91726"/>
                    <a:pt x="12885" y="91726"/>
                  </a:cubicBezTo>
                  <a:cubicBezTo>
                    <a:pt x="-12546" y="91726"/>
                    <a:pt x="2122" y="72676"/>
                    <a:pt x="35460" y="45720"/>
                  </a:cubicBezTo>
                  <a:cubicBezTo>
                    <a:pt x="68797" y="18764"/>
                    <a:pt x="101468" y="0"/>
                    <a:pt x="127281" y="0"/>
                  </a:cubicBezTo>
                  <a:close/>
                  <a:moveTo>
                    <a:pt x="102325" y="19717"/>
                  </a:moveTo>
                  <a:cubicBezTo>
                    <a:pt x="89847" y="19717"/>
                    <a:pt x="73179" y="31909"/>
                    <a:pt x="55938" y="45720"/>
                  </a:cubicBezTo>
                  <a:cubicBezTo>
                    <a:pt x="38698" y="59531"/>
                    <a:pt x="24792" y="71914"/>
                    <a:pt x="36888" y="71914"/>
                  </a:cubicBezTo>
                  <a:cubicBezTo>
                    <a:pt x="48985" y="71914"/>
                    <a:pt x="65463" y="60103"/>
                    <a:pt x="83561" y="45720"/>
                  </a:cubicBezTo>
                  <a:cubicBezTo>
                    <a:pt x="101658" y="31337"/>
                    <a:pt x="115089" y="19717"/>
                    <a:pt x="102325" y="197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C3D9C5DE-DDE8-4F3C-83F7-A70E57566356}"/>
                </a:ext>
              </a:extLst>
            </p:cNvPr>
            <p:cNvSpPr/>
            <p:nvPr/>
          </p:nvSpPr>
          <p:spPr>
            <a:xfrm>
              <a:off x="3012560" y="4883962"/>
              <a:ext cx="385309" cy="247699"/>
            </a:xfrm>
            <a:custGeom>
              <a:avLst/>
              <a:gdLst>
                <a:gd name="connsiteX0" fmla="*/ 88011 w 133350"/>
                <a:gd name="connsiteY0" fmla="*/ 19717 h 85725"/>
                <a:gd name="connsiteX1" fmla="*/ 75724 w 133350"/>
                <a:gd name="connsiteY1" fmla="*/ 19717 h 85725"/>
                <a:gd name="connsiteX2" fmla="*/ 100203 w 133350"/>
                <a:gd name="connsiteY2" fmla="*/ 0 h 85725"/>
                <a:gd name="connsiteX3" fmla="*/ 134493 w 133350"/>
                <a:gd name="connsiteY3" fmla="*/ 0 h 85725"/>
                <a:gd name="connsiteX4" fmla="*/ 22003 w 133350"/>
                <a:gd name="connsiteY4" fmla="*/ 90202 h 85725"/>
                <a:gd name="connsiteX5" fmla="*/ 0 w 133350"/>
                <a:gd name="connsiteY5" fmla="*/ 902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85725">
                  <a:moveTo>
                    <a:pt x="88011" y="19717"/>
                  </a:moveTo>
                  <a:lnTo>
                    <a:pt x="75724" y="19717"/>
                  </a:lnTo>
                  <a:lnTo>
                    <a:pt x="100203" y="0"/>
                  </a:lnTo>
                  <a:lnTo>
                    <a:pt x="134493" y="0"/>
                  </a:lnTo>
                  <a:lnTo>
                    <a:pt x="22003" y="90202"/>
                  </a:lnTo>
                  <a:lnTo>
                    <a:pt x="0" y="90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55FBEC28-C461-4E7C-B027-5834A75D827D}"/>
                </a:ext>
              </a:extLst>
            </p:cNvPr>
            <p:cNvSpPr/>
            <p:nvPr/>
          </p:nvSpPr>
          <p:spPr>
            <a:xfrm>
              <a:off x="4719913" y="4595530"/>
              <a:ext cx="385309" cy="247699"/>
            </a:xfrm>
            <a:custGeom>
              <a:avLst/>
              <a:gdLst>
                <a:gd name="connsiteX0" fmla="*/ 123771 w 133350"/>
                <a:gd name="connsiteY0" fmla="*/ 0 h 85725"/>
                <a:gd name="connsiteX1" fmla="*/ 103387 w 133350"/>
                <a:gd name="connsiteY1" fmla="*/ 45815 h 85725"/>
                <a:gd name="connsiteX2" fmla="*/ 13281 w 133350"/>
                <a:gd name="connsiteY2" fmla="*/ 91821 h 85725"/>
                <a:gd name="connsiteX3" fmla="*/ 33950 w 133350"/>
                <a:gd name="connsiteY3" fmla="*/ 45815 h 85725"/>
                <a:gd name="connsiteX4" fmla="*/ 123771 w 133350"/>
                <a:gd name="connsiteY4" fmla="*/ 0 h 85725"/>
                <a:gd name="connsiteX5" fmla="*/ 99958 w 133350"/>
                <a:gd name="connsiteY5" fmla="*/ 19812 h 85725"/>
                <a:gd name="connsiteX6" fmla="*/ 54715 w 133350"/>
                <a:gd name="connsiteY6" fmla="*/ 45815 h 85725"/>
                <a:gd name="connsiteX7" fmla="*/ 37093 w 133350"/>
                <a:gd name="connsiteY7" fmla="*/ 72009 h 85725"/>
                <a:gd name="connsiteX8" fmla="*/ 82623 w 133350"/>
                <a:gd name="connsiteY8" fmla="*/ 45815 h 85725"/>
                <a:gd name="connsiteX9" fmla="*/ 99958 w 133350"/>
                <a:gd name="connsiteY9" fmla="*/ 1981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85725">
                  <a:moveTo>
                    <a:pt x="123771" y="0"/>
                  </a:moveTo>
                  <a:cubicBezTo>
                    <a:pt x="149488" y="0"/>
                    <a:pt x="135296" y="19050"/>
                    <a:pt x="103387" y="45815"/>
                  </a:cubicBezTo>
                  <a:cubicBezTo>
                    <a:pt x="71479" y="72581"/>
                    <a:pt x="38998" y="91821"/>
                    <a:pt x="13281" y="91821"/>
                  </a:cubicBezTo>
                  <a:cubicBezTo>
                    <a:pt x="-12437" y="91821"/>
                    <a:pt x="1756" y="72771"/>
                    <a:pt x="33950" y="45815"/>
                  </a:cubicBezTo>
                  <a:cubicBezTo>
                    <a:pt x="66145" y="18860"/>
                    <a:pt x="98053" y="0"/>
                    <a:pt x="123771" y="0"/>
                  </a:cubicBezTo>
                  <a:close/>
                  <a:moveTo>
                    <a:pt x="99958" y="19812"/>
                  </a:moveTo>
                  <a:cubicBezTo>
                    <a:pt x="87481" y="19812"/>
                    <a:pt x="71383" y="31909"/>
                    <a:pt x="54715" y="45815"/>
                  </a:cubicBezTo>
                  <a:cubicBezTo>
                    <a:pt x="38046" y="59722"/>
                    <a:pt x="24616" y="72009"/>
                    <a:pt x="37093" y="72009"/>
                  </a:cubicBezTo>
                  <a:cubicBezTo>
                    <a:pt x="49571" y="72009"/>
                    <a:pt x="65668" y="60103"/>
                    <a:pt x="82623" y="45815"/>
                  </a:cubicBezTo>
                  <a:cubicBezTo>
                    <a:pt x="99577" y="31528"/>
                    <a:pt x="112436" y="19812"/>
                    <a:pt x="99958" y="198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29EC1DF4-736D-404B-B687-BBF8F7E757CF}"/>
                </a:ext>
              </a:extLst>
            </p:cNvPr>
            <p:cNvSpPr/>
            <p:nvPr/>
          </p:nvSpPr>
          <p:spPr>
            <a:xfrm>
              <a:off x="4889842" y="4596632"/>
              <a:ext cx="440354" cy="247699"/>
            </a:xfrm>
            <a:custGeom>
              <a:avLst/>
              <a:gdLst>
                <a:gd name="connsiteX0" fmla="*/ 19241 w 152400"/>
                <a:gd name="connsiteY0" fmla="*/ 75343 h 85725"/>
                <a:gd name="connsiteX1" fmla="*/ 115062 w 152400"/>
                <a:gd name="connsiteY1" fmla="*/ 28575 h 85725"/>
                <a:gd name="connsiteX2" fmla="*/ 118586 w 152400"/>
                <a:gd name="connsiteY2" fmla="*/ 17812 h 85725"/>
                <a:gd name="connsiteX3" fmla="*/ 92392 w 152400"/>
                <a:gd name="connsiteY3" fmla="*/ 31337 h 85725"/>
                <a:gd name="connsiteX4" fmla="*/ 71628 w 152400"/>
                <a:gd name="connsiteY4" fmla="*/ 31337 h 85725"/>
                <a:gd name="connsiteX5" fmla="*/ 140589 w 152400"/>
                <a:gd name="connsiteY5" fmla="*/ 0 h 85725"/>
                <a:gd name="connsiteX6" fmla="*/ 137446 w 152400"/>
                <a:gd name="connsiteY6" fmla="*/ 27242 h 85725"/>
                <a:gd name="connsiteX7" fmla="*/ 49340 w 152400"/>
                <a:gd name="connsiteY7" fmla="*/ 73819 h 85725"/>
                <a:gd name="connsiteX8" fmla="*/ 82677 w 152400"/>
                <a:gd name="connsiteY8" fmla="*/ 73819 h 85725"/>
                <a:gd name="connsiteX9" fmla="*/ 62103 w 152400"/>
                <a:gd name="connsiteY9" fmla="*/ 90583 h 85725"/>
                <a:gd name="connsiteX10" fmla="*/ 0 w 152400"/>
                <a:gd name="connsiteY10" fmla="*/ 905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85725">
                  <a:moveTo>
                    <a:pt x="19241" y="75343"/>
                  </a:moveTo>
                  <a:cubicBezTo>
                    <a:pt x="57341" y="59531"/>
                    <a:pt x="96774" y="43815"/>
                    <a:pt x="115062" y="28575"/>
                  </a:cubicBezTo>
                  <a:cubicBezTo>
                    <a:pt x="122968" y="22003"/>
                    <a:pt x="125063" y="17812"/>
                    <a:pt x="118586" y="17812"/>
                  </a:cubicBezTo>
                  <a:cubicBezTo>
                    <a:pt x="108680" y="19555"/>
                    <a:pt x="99546" y="24270"/>
                    <a:pt x="92392" y="31337"/>
                  </a:cubicBezTo>
                  <a:lnTo>
                    <a:pt x="71628" y="31337"/>
                  </a:lnTo>
                  <a:cubicBezTo>
                    <a:pt x="98584" y="9430"/>
                    <a:pt x="124111" y="0"/>
                    <a:pt x="140589" y="0"/>
                  </a:cubicBezTo>
                  <a:cubicBezTo>
                    <a:pt x="161068" y="0"/>
                    <a:pt x="155829" y="12002"/>
                    <a:pt x="137446" y="27242"/>
                  </a:cubicBezTo>
                  <a:cubicBezTo>
                    <a:pt x="113633" y="46958"/>
                    <a:pt x="76867" y="62865"/>
                    <a:pt x="49340" y="73819"/>
                  </a:cubicBezTo>
                  <a:lnTo>
                    <a:pt x="82677" y="73819"/>
                  </a:lnTo>
                  <a:lnTo>
                    <a:pt x="62103" y="90583"/>
                  </a:lnTo>
                  <a:lnTo>
                    <a:pt x="0" y="9058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C2B8DD7A-F594-49C1-863B-60BD2DEDA209}"/>
                </a:ext>
              </a:extLst>
            </p:cNvPr>
            <p:cNvSpPr/>
            <p:nvPr/>
          </p:nvSpPr>
          <p:spPr>
            <a:xfrm>
              <a:off x="8401496" y="4029678"/>
              <a:ext cx="385309" cy="247699"/>
            </a:xfrm>
            <a:custGeom>
              <a:avLst/>
              <a:gdLst>
                <a:gd name="connsiteX0" fmla="*/ 127693 w 133350"/>
                <a:gd name="connsiteY0" fmla="*/ 0 h 85725"/>
                <a:gd name="connsiteX1" fmla="*/ 105214 w 133350"/>
                <a:gd name="connsiteY1" fmla="*/ 45720 h 85725"/>
                <a:gd name="connsiteX2" fmla="*/ 12916 w 133350"/>
                <a:gd name="connsiteY2" fmla="*/ 91726 h 85725"/>
                <a:gd name="connsiteX3" fmla="*/ 35681 w 133350"/>
                <a:gd name="connsiteY3" fmla="*/ 45720 h 85725"/>
                <a:gd name="connsiteX4" fmla="*/ 127693 w 133350"/>
                <a:gd name="connsiteY4" fmla="*/ 0 h 85725"/>
                <a:gd name="connsiteX5" fmla="*/ 102928 w 133350"/>
                <a:gd name="connsiteY5" fmla="*/ 19812 h 85725"/>
                <a:gd name="connsiteX6" fmla="*/ 56541 w 133350"/>
                <a:gd name="connsiteY6" fmla="*/ 45720 h 85725"/>
                <a:gd name="connsiteX7" fmla="*/ 37491 w 133350"/>
                <a:gd name="connsiteY7" fmla="*/ 72009 h 85725"/>
                <a:gd name="connsiteX8" fmla="*/ 84259 w 133350"/>
                <a:gd name="connsiteY8" fmla="*/ 45720 h 85725"/>
                <a:gd name="connsiteX9" fmla="*/ 102928 w 133350"/>
                <a:gd name="connsiteY9" fmla="*/ 1981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85725">
                  <a:moveTo>
                    <a:pt x="127693" y="0"/>
                  </a:moveTo>
                  <a:cubicBezTo>
                    <a:pt x="153410" y="0"/>
                    <a:pt x="138361" y="19050"/>
                    <a:pt x="105214" y="45720"/>
                  </a:cubicBezTo>
                  <a:cubicBezTo>
                    <a:pt x="72067" y="72390"/>
                    <a:pt x="38539" y="91726"/>
                    <a:pt x="12916" y="91726"/>
                  </a:cubicBezTo>
                  <a:cubicBezTo>
                    <a:pt x="-12706" y="91726"/>
                    <a:pt x="2344" y="72676"/>
                    <a:pt x="35681" y="45720"/>
                  </a:cubicBezTo>
                  <a:cubicBezTo>
                    <a:pt x="69019" y="18764"/>
                    <a:pt x="101975" y="0"/>
                    <a:pt x="127693" y="0"/>
                  </a:cubicBezTo>
                  <a:close/>
                  <a:moveTo>
                    <a:pt x="102928" y="19812"/>
                  </a:moveTo>
                  <a:cubicBezTo>
                    <a:pt x="90450" y="19812"/>
                    <a:pt x="73781" y="31909"/>
                    <a:pt x="56541" y="45720"/>
                  </a:cubicBezTo>
                  <a:cubicBezTo>
                    <a:pt x="39301" y="59531"/>
                    <a:pt x="25204" y="72009"/>
                    <a:pt x="37491" y="72009"/>
                  </a:cubicBezTo>
                  <a:cubicBezTo>
                    <a:pt x="49778" y="72009"/>
                    <a:pt x="66066" y="60103"/>
                    <a:pt x="84259" y="45720"/>
                  </a:cubicBezTo>
                  <a:cubicBezTo>
                    <a:pt x="102451" y="31337"/>
                    <a:pt x="115406" y="19812"/>
                    <a:pt x="102928" y="198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092F0193-C07D-434A-8D06-71DE7E8DCF55}"/>
                </a:ext>
              </a:extLst>
            </p:cNvPr>
            <p:cNvSpPr/>
            <p:nvPr/>
          </p:nvSpPr>
          <p:spPr>
            <a:xfrm>
              <a:off x="8623492" y="4038485"/>
              <a:ext cx="440354" cy="247699"/>
            </a:xfrm>
            <a:custGeom>
              <a:avLst/>
              <a:gdLst>
                <a:gd name="connsiteX0" fmla="*/ 41624 w 152400"/>
                <a:gd name="connsiteY0" fmla="*/ 72962 h 85725"/>
                <a:gd name="connsiteX1" fmla="*/ 0 w 152400"/>
                <a:gd name="connsiteY1" fmla="*/ 72962 h 85725"/>
                <a:gd name="connsiteX2" fmla="*/ 21336 w 152400"/>
                <a:gd name="connsiteY2" fmla="*/ 55912 h 85725"/>
                <a:gd name="connsiteX3" fmla="*/ 130397 w 152400"/>
                <a:gd name="connsiteY3" fmla="*/ 0 h 85725"/>
                <a:gd name="connsiteX4" fmla="*/ 154019 w 152400"/>
                <a:gd name="connsiteY4" fmla="*/ 0 h 85725"/>
                <a:gd name="connsiteX5" fmla="*/ 85630 w 152400"/>
                <a:gd name="connsiteY5" fmla="*/ 54673 h 85725"/>
                <a:gd name="connsiteX6" fmla="*/ 95821 w 152400"/>
                <a:gd name="connsiteY6" fmla="*/ 54673 h 85725"/>
                <a:gd name="connsiteX7" fmla="*/ 72866 w 152400"/>
                <a:gd name="connsiteY7" fmla="*/ 72962 h 85725"/>
                <a:gd name="connsiteX8" fmla="*/ 62770 w 152400"/>
                <a:gd name="connsiteY8" fmla="*/ 72962 h 85725"/>
                <a:gd name="connsiteX9" fmla="*/ 42672 w 152400"/>
                <a:gd name="connsiteY9" fmla="*/ 89059 h 85725"/>
                <a:gd name="connsiteX10" fmla="*/ 21526 w 152400"/>
                <a:gd name="connsiteY10" fmla="*/ 89059 h 85725"/>
                <a:gd name="connsiteX11" fmla="*/ 66008 w 152400"/>
                <a:gd name="connsiteY11" fmla="*/ 54673 h 85725"/>
                <a:gd name="connsiteX12" fmla="*/ 105251 w 152400"/>
                <a:gd name="connsiteY12" fmla="*/ 23241 h 85725"/>
                <a:gd name="connsiteX13" fmla="*/ 45148 w 152400"/>
                <a:gd name="connsiteY13" fmla="*/ 5467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85725">
                  <a:moveTo>
                    <a:pt x="41624" y="72962"/>
                  </a:moveTo>
                  <a:lnTo>
                    <a:pt x="0" y="72962"/>
                  </a:lnTo>
                  <a:lnTo>
                    <a:pt x="21336" y="55912"/>
                  </a:lnTo>
                  <a:lnTo>
                    <a:pt x="130397" y="0"/>
                  </a:lnTo>
                  <a:lnTo>
                    <a:pt x="154019" y="0"/>
                  </a:lnTo>
                  <a:lnTo>
                    <a:pt x="85630" y="54673"/>
                  </a:lnTo>
                  <a:lnTo>
                    <a:pt x="95821" y="54673"/>
                  </a:lnTo>
                  <a:lnTo>
                    <a:pt x="72866" y="72962"/>
                  </a:lnTo>
                  <a:lnTo>
                    <a:pt x="62770" y="72962"/>
                  </a:lnTo>
                  <a:lnTo>
                    <a:pt x="42672" y="89059"/>
                  </a:lnTo>
                  <a:lnTo>
                    <a:pt x="21526" y="89059"/>
                  </a:lnTo>
                  <a:close/>
                  <a:moveTo>
                    <a:pt x="66008" y="54673"/>
                  </a:moveTo>
                  <a:lnTo>
                    <a:pt x="105251" y="23241"/>
                  </a:lnTo>
                  <a:lnTo>
                    <a:pt x="45148" y="5467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4EAC0FCC-59EF-4ACA-841D-44D3C45A999D}"/>
                </a:ext>
              </a:extLst>
            </p:cNvPr>
            <p:cNvSpPr/>
            <p:nvPr/>
          </p:nvSpPr>
          <p:spPr>
            <a:xfrm>
              <a:off x="6559950" y="4312605"/>
              <a:ext cx="385309" cy="247699"/>
            </a:xfrm>
            <a:custGeom>
              <a:avLst/>
              <a:gdLst>
                <a:gd name="connsiteX0" fmla="*/ 124564 w 133350"/>
                <a:gd name="connsiteY0" fmla="*/ 0 h 85725"/>
                <a:gd name="connsiteX1" fmla="*/ 103800 w 133350"/>
                <a:gd name="connsiteY1" fmla="*/ 45815 h 85725"/>
                <a:gd name="connsiteX2" fmla="*/ 13217 w 133350"/>
                <a:gd name="connsiteY2" fmla="*/ 91821 h 85725"/>
                <a:gd name="connsiteX3" fmla="*/ 34267 w 133350"/>
                <a:gd name="connsiteY3" fmla="*/ 45815 h 85725"/>
                <a:gd name="connsiteX4" fmla="*/ 124564 w 133350"/>
                <a:gd name="connsiteY4" fmla="*/ 0 h 85725"/>
                <a:gd name="connsiteX5" fmla="*/ 100561 w 133350"/>
                <a:gd name="connsiteY5" fmla="*/ 19812 h 85725"/>
                <a:gd name="connsiteX6" fmla="*/ 55032 w 133350"/>
                <a:gd name="connsiteY6" fmla="*/ 45815 h 85725"/>
                <a:gd name="connsiteX7" fmla="*/ 37220 w 133350"/>
                <a:gd name="connsiteY7" fmla="*/ 72009 h 85725"/>
                <a:gd name="connsiteX8" fmla="*/ 83035 w 133350"/>
                <a:gd name="connsiteY8" fmla="*/ 45815 h 85725"/>
                <a:gd name="connsiteX9" fmla="*/ 100561 w 133350"/>
                <a:gd name="connsiteY9" fmla="*/ 1981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85725">
                  <a:moveTo>
                    <a:pt x="124564" y="0"/>
                  </a:moveTo>
                  <a:cubicBezTo>
                    <a:pt x="150282" y="0"/>
                    <a:pt x="135899" y="19050"/>
                    <a:pt x="103800" y="45815"/>
                  </a:cubicBezTo>
                  <a:cubicBezTo>
                    <a:pt x="71700" y="72581"/>
                    <a:pt x="38934" y="91821"/>
                    <a:pt x="13217" y="91821"/>
                  </a:cubicBezTo>
                  <a:cubicBezTo>
                    <a:pt x="-12501" y="91821"/>
                    <a:pt x="1882" y="72771"/>
                    <a:pt x="34267" y="45815"/>
                  </a:cubicBezTo>
                  <a:cubicBezTo>
                    <a:pt x="66652" y="18860"/>
                    <a:pt x="98847" y="0"/>
                    <a:pt x="124564" y="0"/>
                  </a:cubicBezTo>
                  <a:close/>
                  <a:moveTo>
                    <a:pt x="100561" y="19812"/>
                  </a:moveTo>
                  <a:cubicBezTo>
                    <a:pt x="88083" y="19812"/>
                    <a:pt x="71986" y="31909"/>
                    <a:pt x="55032" y="45815"/>
                  </a:cubicBezTo>
                  <a:cubicBezTo>
                    <a:pt x="38077" y="59722"/>
                    <a:pt x="24742" y="72009"/>
                    <a:pt x="37220" y="72009"/>
                  </a:cubicBezTo>
                  <a:cubicBezTo>
                    <a:pt x="49698" y="72009"/>
                    <a:pt x="65795" y="60103"/>
                    <a:pt x="83035" y="45815"/>
                  </a:cubicBezTo>
                  <a:cubicBezTo>
                    <a:pt x="100275" y="31528"/>
                    <a:pt x="112753" y="19812"/>
                    <a:pt x="100561" y="198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BD4ECA98-2945-4E70-A717-4AB75963ED81}"/>
                </a:ext>
              </a:extLst>
            </p:cNvPr>
            <p:cNvSpPr/>
            <p:nvPr/>
          </p:nvSpPr>
          <p:spPr>
            <a:xfrm>
              <a:off x="6775279" y="4311778"/>
              <a:ext cx="385309" cy="247699"/>
            </a:xfrm>
            <a:custGeom>
              <a:avLst/>
              <a:gdLst>
                <a:gd name="connsiteX0" fmla="*/ 126814 w 133350"/>
                <a:gd name="connsiteY0" fmla="*/ 0 h 85725"/>
                <a:gd name="connsiteX1" fmla="*/ 126337 w 133350"/>
                <a:gd name="connsiteY1" fmla="*/ 24575 h 85725"/>
                <a:gd name="connsiteX2" fmla="*/ 88237 w 133350"/>
                <a:gd name="connsiteY2" fmla="*/ 44863 h 85725"/>
                <a:gd name="connsiteX3" fmla="*/ 87666 w 133350"/>
                <a:gd name="connsiteY3" fmla="*/ 45339 h 85725"/>
                <a:gd name="connsiteX4" fmla="*/ 76426 w 133350"/>
                <a:gd name="connsiteY4" fmla="*/ 67056 h 85725"/>
                <a:gd name="connsiteX5" fmla="*/ 14895 w 133350"/>
                <a:gd name="connsiteY5" fmla="*/ 93154 h 85725"/>
                <a:gd name="connsiteX6" fmla="*/ 17467 w 133350"/>
                <a:gd name="connsiteY6" fmla="*/ 63913 h 85725"/>
                <a:gd name="connsiteX7" fmla="*/ 38231 w 133350"/>
                <a:gd name="connsiteY7" fmla="*/ 63913 h 85725"/>
                <a:gd name="connsiteX8" fmla="*/ 35659 w 133350"/>
                <a:gd name="connsiteY8" fmla="*/ 75629 h 85725"/>
                <a:gd name="connsiteX9" fmla="*/ 58138 w 133350"/>
                <a:gd name="connsiteY9" fmla="*/ 65437 h 85725"/>
                <a:gd name="connsiteX10" fmla="*/ 55947 w 133350"/>
                <a:gd name="connsiteY10" fmla="*/ 54197 h 85725"/>
                <a:gd name="connsiteX11" fmla="*/ 52042 w 133350"/>
                <a:gd name="connsiteY11" fmla="*/ 54197 h 85725"/>
                <a:gd name="connsiteX12" fmla="*/ 72902 w 133350"/>
                <a:gd name="connsiteY12" fmla="*/ 37052 h 85725"/>
                <a:gd name="connsiteX13" fmla="*/ 76331 w 133350"/>
                <a:gd name="connsiteY13" fmla="*/ 37052 h 85725"/>
                <a:gd name="connsiteX14" fmla="*/ 102430 w 133350"/>
                <a:gd name="connsiteY14" fmla="*/ 27527 h 85725"/>
                <a:gd name="connsiteX15" fmla="*/ 104525 w 133350"/>
                <a:gd name="connsiteY15" fmla="*/ 18002 h 85725"/>
                <a:gd name="connsiteX16" fmla="*/ 82903 w 133350"/>
                <a:gd name="connsiteY16" fmla="*/ 27527 h 85725"/>
                <a:gd name="connsiteX17" fmla="*/ 62234 w 133350"/>
                <a:gd name="connsiteY17" fmla="*/ 27527 h 85725"/>
                <a:gd name="connsiteX18" fmla="*/ 126814 w 133350"/>
                <a:gd name="connsiteY18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85725">
                  <a:moveTo>
                    <a:pt x="126814" y="0"/>
                  </a:moveTo>
                  <a:cubicBezTo>
                    <a:pt x="145864" y="0"/>
                    <a:pt x="142911" y="10954"/>
                    <a:pt x="126337" y="24575"/>
                  </a:cubicBezTo>
                  <a:cubicBezTo>
                    <a:pt x="115183" y="33909"/>
                    <a:pt x="102210" y="40815"/>
                    <a:pt x="88237" y="44863"/>
                  </a:cubicBezTo>
                  <a:lnTo>
                    <a:pt x="87666" y="45339"/>
                  </a:lnTo>
                  <a:cubicBezTo>
                    <a:pt x="93095" y="48292"/>
                    <a:pt x="90809" y="54864"/>
                    <a:pt x="76426" y="67056"/>
                  </a:cubicBezTo>
                  <a:cubicBezTo>
                    <a:pt x="59224" y="82096"/>
                    <a:pt x="37669" y="91240"/>
                    <a:pt x="14895" y="93154"/>
                  </a:cubicBezTo>
                  <a:cubicBezTo>
                    <a:pt x="-4155" y="93154"/>
                    <a:pt x="-6632" y="84296"/>
                    <a:pt x="17467" y="63913"/>
                  </a:cubicBezTo>
                  <a:lnTo>
                    <a:pt x="38231" y="63913"/>
                  </a:lnTo>
                  <a:cubicBezTo>
                    <a:pt x="29754" y="70961"/>
                    <a:pt x="27944" y="75629"/>
                    <a:pt x="35659" y="75629"/>
                  </a:cubicBezTo>
                  <a:cubicBezTo>
                    <a:pt x="44051" y="74714"/>
                    <a:pt x="51928" y="71142"/>
                    <a:pt x="58138" y="65437"/>
                  </a:cubicBezTo>
                  <a:cubicBezTo>
                    <a:pt x="67663" y="57436"/>
                    <a:pt x="66997" y="54197"/>
                    <a:pt x="55947" y="54197"/>
                  </a:cubicBezTo>
                  <a:lnTo>
                    <a:pt x="52042" y="54197"/>
                  </a:lnTo>
                  <a:lnTo>
                    <a:pt x="72902" y="37052"/>
                  </a:lnTo>
                  <a:lnTo>
                    <a:pt x="76331" y="37052"/>
                  </a:lnTo>
                  <a:cubicBezTo>
                    <a:pt x="85904" y="37157"/>
                    <a:pt x="95181" y="33766"/>
                    <a:pt x="102430" y="27527"/>
                  </a:cubicBezTo>
                  <a:cubicBezTo>
                    <a:pt x="109764" y="21431"/>
                    <a:pt x="110240" y="18002"/>
                    <a:pt x="104525" y="18002"/>
                  </a:cubicBezTo>
                  <a:cubicBezTo>
                    <a:pt x="96543" y="19002"/>
                    <a:pt x="89028" y="22308"/>
                    <a:pt x="82903" y="27527"/>
                  </a:cubicBezTo>
                  <a:lnTo>
                    <a:pt x="62234" y="27527"/>
                  </a:lnTo>
                  <a:cubicBezTo>
                    <a:pt x="80236" y="11640"/>
                    <a:pt x="102887" y="1981"/>
                    <a:pt x="1268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0AC413-2898-46AF-9C21-51FCF03C1C09}"/>
                </a:ext>
              </a:extLst>
            </p:cNvPr>
            <p:cNvSpPr txBox="1"/>
            <p:nvPr/>
          </p:nvSpPr>
          <p:spPr>
            <a:xfrm>
              <a:off x="2240071" y="2379012"/>
              <a:ext cx="1349573" cy="632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A88EEE2-55D7-4BD5-8DD9-9A185B94B05B}"/>
                </a:ext>
              </a:extLst>
            </p:cNvPr>
            <p:cNvSpPr txBox="1"/>
            <p:nvPr/>
          </p:nvSpPr>
          <p:spPr>
            <a:xfrm>
              <a:off x="4293879" y="2137921"/>
              <a:ext cx="1349573" cy="632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86DC977-80A8-49B1-9F2D-8DB6C7ACFE64}"/>
                </a:ext>
              </a:extLst>
            </p:cNvPr>
            <p:cNvSpPr txBox="1"/>
            <p:nvPr/>
          </p:nvSpPr>
          <p:spPr>
            <a:xfrm>
              <a:off x="6347687" y="1896829"/>
              <a:ext cx="1349573" cy="632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3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844BE1F-54F1-40DC-99AB-981306238672}"/>
                </a:ext>
              </a:extLst>
            </p:cNvPr>
            <p:cNvSpPr txBox="1"/>
            <p:nvPr/>
          </p:nvSpPr>
          <p:spPr>
            <a:xfrm>
              <a:off x="8401496" y="1655737"/>
              <a:ext cx="1349573" cy="632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27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9E4C41-3858-4885-91AC-FB865D53012B}"/>
              </a:ext>
            </a:extLst>
          </p:cNvPr>
          <p:cNvGrpSpPr/>
          <p:nvPr/>
        </p:nvGrpSpPr>
        <p:grpSpPr>
          <a:xfrm>
            <a:off x="134471" y="267848"/>
            <a:ext cx="578223" cy="491489"/>
            <a:chOff x="188259" y="147918"/>
            <a:chExt cx="1075765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63A1E3-2A79-491D-9481-A8E3703CFC63}"/>
                </a:ext>
              </a:extLst>
            </p:cNvPr>
            <p:cNvSpPr/>
            <p:nvPr/>
          </p:nvSpPr>
          <p:spPr>
            <a:xfrm>
              <a:off x="349624" y="147918"/>
              <a:ext cx="914400" cy="9144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2CFD8B-2F15-4239-8740-2CCE5B98629F}"/>
                </a:ext>
              </a:extLst>
            </p:cNvPr>
            <p:cNvSpPr/>
            <p:nvPr/>
          </p:nvSpPr>
          <p:spPr>
            <a:xfrm>
              <a:off x="188259" y="14791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84C04B-18E0-4142-9F4F-F7447CD13EBE}"/>
              </a:ext>
            </a:extLst>
          </p:cNvPr>
          <p:cNvSpPr txBox="1"/>
          <p:nvPr/>
        </p:nvSpPr>
        <p:spPr>
          <a:xfrm>
            <a:off x="941294" y="221205"/>
            <a:ext cx="1040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Business development 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F92E56-7CE6-4B76-8B02-5D43A4CA6E5C}"/>
              </a:ext>
            </a:extLst>
          </p:cNvPr>
          <p:cNvGrpSpPr/>
          <p:nvPr/>
        </p:nvGrpSpPr>
        <p:grpSpPr>
          <a:xfrm>
            <a:off x="1398884" y="2070847"/>
            <a:ext cx="9394232" cy="3198614"/>
            <a:chOff x="1753103" y="2326341"/>
            <a:chExt cx="9394232" cy="31986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C981E6-B4F2-401E-A80E-E5968FDFDEA4}"/>
                </a:ext>
              </a:extLst>
            </p:cNvPr>
            <p:cNvGrpSpPr/>
            <p:nvPr/>
          </p:nvGrpSpPr>
          <p:grpSpPr>
            <a:xfrm>
              <a:off x="1753103" y="2326341"/>
              <a:ext cx="9394232" cy="2205318"/>
              <a:chOff x="1753103" y="2326341"/>
              <a:chExt cx="9394232" cy="2205318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EF98C19-BE25-424D-AC85-41E69973A474}"/>
                  </a:ext>
                </a:extLst>
              </p:cNvPr>
              <p:cNvSpPr/>
              <p:nvPr/>
            </p:nvSpPr>
            <p:spPr>
              <a:xfrm>
                <a:off x="1753103" y="2326341"/>
                <a:ext cx="2732936" cy="1543305"/>
              </a:xfrm>
              <a:custGeom>
                <a:avLst/>
                <a:gdLst>
                  <a:gd name="connsiteX0" fmla="*/ 809815 w 809625"/>
                  <a:gd name="connsiteY0" fmla="*/ 230886 h 457200"/>
                  <a:gd name="connsiteX1" fmla="*/ 610553 w 809625"/>
                  <a:gd name="connsiteY1" fmla="*/ 461772 h 457200"/>
                  <a:gd name="connsiteX2" fmla="*/ 0 w 809625"/>
                  <a:gd name="connsiteY2" fmla="*/ 461772 h 457200"/>
                  <a:gd name="connsiteX3" fmla="*/ 199263 w 809625"/>
                  <a:gd name="connsiteY3" fmla="*/ 230886 h 457200"/>
                  <a:gd name="connsiteX4" fmla="*/ 0 w 809625"/>
                  <a:gd name="connsiteY4" fmla="*/ 0 h 457200"/>
                  <a:gd name="connsiteX5" fmla="*/ 610553 w 809625"/>
                  <a:gd name="connsiteY5" fmla="*/ 0 h 457200"/>
                  <a:gd name="connsiteX6" fmla="*/ 809815 w 809625"/>
                  <a:gd name="connsiteY6" fmla="*/ 23088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5" h="457200">
                    <a:moveTo>
                      <a:pt x="809815" y="230886"/>
                    </a:moveTo>
                    <a:lnTo>
                      <a:pt x="610553" y="461772"/>
                    </a:lnTo>
                    <a:lnTo>
                      <a:pt x="0" y="461772"/>
                    </a:lnTo>
                    <a:lnTo>
                      <a:pt x="199263" y="230886"/>
                    </a:lnTo>
                    <a:lnTo>
                      <a:pt x="0" y="0"/>
                    </a:lnTo>
                    <a:lnTo>
                      <a:pt x="610553" y="0"/>
                    </a:lnTo>
                    <a:lnTo>
                      <a:pt x="809815" y="2308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8A2D9A2-05F0-4B5F-9A6C-120EB2C50705}"/>
                  </a:ext>
                </a:extLst>
              </p:cNvPr>
              <p:cNvSpPr/>
              <p:nvPr/>
            </p:nvSpPr>
            <p:spPr>
              <a:xfrm>
                <a:off x="3973537" y="2326341"/>
                <a:ext cx="2732936" cy="1543305"/>
              </a:xfrm>
              <a:custGeom>
                <a:avLst/>
                <a:gdLst>
                  <a:gd name="connsiteX0" fmla="*/ 809816 w 809625"/>
                  <a:gd name="connsiteY0" fmla="*/ 230886 h 457200"/>
                  <a:gd name="connsiteX1" fmla="*/ 610552 w 809625"/>
                  <a:gd name="connsiteY1" fmla="*/ 461772 h 457200"/>
                  <a:gd name="connsiteX2" fmla="*/ 0 w 809625"/>
                  <a:gd name="connsiteY2" fmla="*/ 461772 h 457200"/>
                  <a:gd name="connsiteX3" fmla="*/ 199263 w 809625"/>
                  <a:gd name="connsiteY3" fmla="*/ 230886 h 457200"/>
                  <a:gd name="connsiteX4" fmla="*/ 0 w 809625"/>
                  <a:gd name="connsiteY4" fmla="*/ 0 h 457200"/>
                  <a:gd name="connsiteX5" fmla="*/ 610552 w 809625"/>
                  <a:gd name="connsiteY5" fmla="*/ 0 h 457200"/>
                  <a:gd name="connsiteX6" fmla="*/ 809816 w 809625"/>
                  <a:gd name="connsiteY6" fmla="*/ 23088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5" h="457200">
                    <a:moveTo>
                      <a:pt x="809816" y="230886"/>
                    </a:moveTo>
                    <a:lnTo>
                      <a:pt x="610552" y="461772"/>
                    </a:lnTo>
                    <a:lnTo>
                      <a:pt x="0" y="461772"/>
                    </a:lnTo>
                    <a:lnTo>
                      <a:pt x="199263" y="230886"/>
                    </a:lnTo>
                    <a:lnTo>
                      <a:pt x="0" y="0"/>
                    </a:lnTo>
                    <a:lnTo>
                      <a:pt x="610552" y="0"/>
                    </a:lnTo>
                    <a:lnTo>
                      <a:pt x="809816" y="23088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9D174D4-63A1-4217-8610-58075BB2F30E}"/>
                  </a:ext>
                </a:extLst>
              </p:cNvPr>
              <p:cNvSpPr/>
              <p:nvPr/>
            </p:nvSpPr>
            <p:spPr>
              <a:xfrm>
                <a:off x="6193965" y="2326341"/>
                <a:ext cx="2732936" cy="1543305"/>
              </a:xfrm>
              <a:custGeom>
                <a:avLst/>
                <a:gdLst>
                  <a:gd name="connsiteX0" fmla="*/ 809816 w 809625"/>
                  <a:gd name="connsiteY0" fmla="*/ 230886 h 457200"/>
                  <a:gd name="connsiteX1" fmla="*/ 610648 w 809625"/>
                  <a:gd name="connsiteY1" fmla="*/ 461772 h 457200"/>
                  <a:gd name="connsiteX2" fmla="*/ 0 w 809625"/>
                  <a:gd name="connsiteY2" fmla="*/ 461772 h 457200"/>
                  <a:gd name="connsiteX3" fmla="*/ 199263 w 809625"/>
                  <a:gd name="connsiteY3" fmla="*/ 230886 h 457200"/>
                  <a:gd name="connsiteX4" fmla="*/ 0 w 809625"/>
                  <a:gd name="connsiteY4" fmla="*/ 0 h 457200"/>
                  <a:gd name="connsiteX5" fmla="*/ 610648 w 809625"/>
                  <a:gd name="connsiteY5" fmla="*/ 0 h 457200"/>
                  <a:gd name="connsiteX6" fmla="*/ 809816 w 809625"/>
                  <a:gd name="connsiteY6" fmla="*/ 23088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5" h="457200">
                    <a:moveTo>
                      <a:pt x="809816" y="230886"/>
                    </a:moveTo>
                    <a:lnTo>
                      <a:pt x="610648" y="461772"/>
                    </a:lnTo>
                    <a:lnTo>
                      <a:pt x="0" y="461772"/>
                    </a:lnTo>
                    <a:lnTo>
                      <a:pt x="199263" y="230886"/>
                    </a:lnTo>
                    <a:lnTo>
                      <a:pt x="0" y="0"/>
                    </a:lnTo>
                    <a:lnTo>
                      <a:pt x="610648" y="0"/>
                    </a:lnTo>
                    <a:lnTo>
                      <a:pt x="809816" y="2308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EFED4D1-685E-429D-9C79-E54A9231E645}"/>
                  </a:ext>
                </a:extLst>
              </p:cNvPr>
              <p:cNvSpPr/>
              <p:nvPr/>
            </p:nvSpPr>
            <p:spPr>
              <a:xfrm>
                <a:off x="8414399" y="2326341"/>
                <a:ext cx="2732936" cy="1543305"/>
              </a:xfrm>
              <a:custGeom>
                <a:avLst/>
                <a:gdLst>
                  <a:gd name="connsiteX0" fmla="*/ 809816 w 809625"/>
                  <a:gd name="connsiteY0" fmla="*/ 230886 h 457200"/>
                  <a:gd name="connsiteX1" fmla="*/ 610648 w 809625"/>
                  <a:gd name="connsiteY1" fmla="*/ 461772 h 457200"/>
                  <a:gd name="connsiteX2" fmla="*/ 0 w 809625"/>
                  <a:gd name="connsiteY2" fmla="*/ 461772 h 457200"/>
                  <a:gd name="connsiteX3" fmla="*/ 199263 w 809625"/>
                  <a:gd name="connsiteY3" fmla="*/ 230886 h 457200"/>
                  <a:gd name="connsiteX4" fmla="*/ 0 w 809625"/>
                  <a:gd name="connsiteY4" fmla="*/ 0 h 457200"/>
                  <a:gd name="connsiteX5" fmla="*/ 610648 w 809625"/>
                  <a:gd name="connsiteY5" fmla="*/ 0 h 457200"/>
                  <a:gd name="connsiteX6" fmla="*/ 809816 w 809625"/>
                  <a:gd name="connsiteY6" fmla="*/ 230886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25" h="457200">
                    <a:moveTo>
                      <a:pt x="809816" y="230886"/>
                    </a:moveTo>
                    <a:lnTo>
                      <a:pt x="610648" y="461772"/>
                    </a:lnTo>
                    <a:lnTo>
                      <a:pt x="0" y="461772"/>
                    </a:lnTo>
                    <a:lnTo>
                      <a:pt x="199263" y="230886"/>
                    </a:lnTo>
                    <a:lnTo>
                      <a:pt x="0" y="0"/>
                    </a:lnTo>
                    <a:lnTo>
                      <a:pt x="610648" y="0"/>
                    </a:lnTo>
                    <a:lnTo>
                      <a:pt x="809816" y="23088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D05E74D-1C33-4082-A123-C1D84E16E355}"/>
                  </a:ext>
                </a:extLst>
              </p:cNvPr>
              <p:cNvSpPr/>
              <p:nvPr/>
            </p:nvSpPr>
            <p:spPr>
              <a:xfrm>
                <a:off x="2971225" y="2938610"/>
                <a:ext cx="443940" cy="443938"/>
              </a:xfrm>
              <a:custGeom>
                <a:avLst/>
                <a:gdLst>
                  <a:gd name="connsiteX0" fmla="*/ 117445 w 114300"/>
                  <a:gd name="connsiteY0" fmla="*/ 6130 h 114300"/>
                  <a:gd name="connsiteX1" fmla="*/ 100871 w 114300"/>
                  <a:gd name="connsiteY1" fmla="*/ 105571 h 114300"/>
                  <a:gd name="connsiteX2" fmla="*/ 94528 w 114300"/>
                  <a:gd name="connsiteY2" fmla="*/ 110133 h 114300"/>
                  <a:gd name="connsiteX3" fmla="*/ 93251 w 114300"/>
                  <a:gd name="connsiteY3" fmla="*/ 109762 h 114300"/>
                  <a:gd name="connsiteX4" fmla="*/ 64676 w 114300"/>
                  <a:gd name="connsiteY4" fmla="*/ 97760 h 114300"/>
                  <a:gd name="connsiteX5" fmla="*/ 50103 w 114300"/>
                  <a:gd name="connsiteY5" fmla="*/ 115572 h 114300"/>
                  <a:gd name="connsiteX6" fmla="*/ 42293 w 114300"/>
                  <a:gd name="connsiteY6" fmla="*/ 115772 h 114300"/>
                  <a:gd name="connsiteX7" fmla="*/ 40578 w 114300"/>
                  <a:gd name="connsiteY7" fmla="*/ 111953 h 114300"/>
                  <a:gd name="connsiteX8" fmla="*/ 40578 w 114300"/>
                  <a:gd name="connsiteY8" fmla="*/ 93474 h 114300"/>
                  <a:gd name="connsiteX9" fmla="*/ 96014 w 114300"/>
                  <a:gd name="connsiteY9" fmla="*/ 25846 h 114300"/>
                  <a:gd name="connsiteX10" fmla="*/ 94013 w 114300"/>
                  <a:gd name="connsiteY10" fmla="*/ 23942 h 114300"/>
                  <a:gd name="connsiteX11" fmla="*/ 27910 w 114300"/>
                  <a:gd name="connsiteY11" fmla="*/ 82235 h 114300"/>
                  <a:gd name="connsiteX12" fmla="*/ 3431 w 114300"/>
                  <a:gd name="connsiteY12" fmla="*/ 72043 h 114300"/>
                  <a:gd name="connsiteX13" fmla="*/ 411 w 114300"/>
                  <a:gd name="connsiteY13" fmla="*/ 64832 h 114300"/>
                  <a:gd name="connsiteX14" fmla="*/ 2955 w 114300"/>
                  <a:gd name="connsiteY14" fmla="*/ 62042 h 114300"/>
                  <a:gd name="connsiteX15" fmla="*/ 109634 w 114300"/>
                  <a:gd name="connsiteY15" fmla="*/ 510 h 114300"/>
                  <a:gd name="connsiteX16" fmla="*/ 116969 w 114300"/>
                  <a:gd name="connsiteY16" fmla="*/ 3206 h 114300"/>
                  <a:gd name="connsiteX17" fmla="*/ 117445 w 114300"/>
                  <a:gd name="connsiteY17" fmla="*/ 613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00" h="114300">
                    <a:moveTo>
                      <a:pt x="117445" y="6130"/>
                    </a:moveTo>
                    <a:lnTo>
                      <a:pt x="100871" y="105571"/>
                    </a:lnTo>
                    <a:cubicBezTo>
                      <a:pt x="100376" y="108581"/>
                      <a:pt x="97538" y="110629"/>
                      <a:pt x="94528" y="110133"/>
                    </a:cubicBezTo>
                    <a:cubicBezTo>
                      <a:pt x="94090" y="110057"/>
                      <a:pt x="93661" y="109933"/>
                      <a:pt x="93251" y="109762"/>
                    </a:cubicBezTo>
                    <a:lnTo>
                      <a:pt x="64676" y="97760"/>
                    </a:lnTo>
                    <a:lnTo>
                      <a:pt x="50103" y="115572"/>
                    </a:lnTo>
                    <a:cubicBezTo>
                      <a:pt x="47998" y="117782"/>
                      <a:pt x="44503" y="117868"/>
                      <a:pt x="42293" y="115772"/>
                    </a:cubicBezTo>
                    <a:cubicBezTo>
                      <a:pt x="41245" y="114772"/>
                      <a:pt x="40626" y="113400"/>
                      <a:pt x="40578" y="111953"/>
                    </a:cubicBezTo>
                    <a:lnTo>
                      <a:pt x="40578" y="93474"/>
                    </a:lnTo>
                    <a:lnTo>
                      <a:pt x="96014" y="25846"/>
                    </a:lnTo>
                    <a:cubicBezTo>
                      <a:pt x="97157" y="24608"/>
                      <a:pt x="95347" y="22799"/>
                      <a:pt x="94013" y="23942"/>
                    </a:cubicBezTo>
                    <a:lnTo>
                      <a:pt x="27910" y="82235"/>
                    </a:lnTo>
                    <a:lnTo>
                      <a:pt x="3431" y="72043"/>
                    </a:lnTo>
                    <a:cubicBezTo>
                      <a:pt x="611" y="70890"/>
                      <a:pt x="-741" y="67661"/>
                      <a:pt x="411" y="64832"/>
                    </a:cubicBezTo>
                    <a:cubicBezTo>
                      <a:pt x="907" y="63632"/>
                      <a:pt x="1802" y="62642"/>
                      <a:pt x="2955" y="62042"/>
                    </a:cubicBezTo>
                    <a:lnTo>
                      <a:pt x="109634" y="510"/>
                    </a:lnTo>
                    <a:cubicBezTo>
                      <a:pt x="112406" y="-766"/>
                      <a:pt x="115683" y="434"/>
                      <a:pt x="116969" y="3206"/>
                    </a:cubicBezTo>
                    <a:cubicBezTo>
                      <a:pt x="117388" y="4120"/>
                      <a:pt x="117559" y="5130"/>
                      <a:pt x="117445" y="6130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986648-55EC-4258-8D37-5FA07BDF8DED}"/>
                  </a:ext>
                </a:extLst>
              </p:cNvPr>
              <p:cNvSpPr/>
              <p:nvPr/>
            </p:nvSpPr>
            <p:spPr>
              <a:xfrm>
                <a:off x="5237522" y="2908382"/>
                <a:ext cx="443940" cy="443938"/>
              </a:xfrm>
              <a:custGeom>
                <a:avLst/>
                <a:gdLst>
                  <a:gd name="connsiteX0" fmla="*/ 115764 w 114300"/>
                  <a:gd name="connsiteY0" fmla="*/ 108906 h 114300"/>
                  <a:gd name="connsiteX1" fmla="*/ 109287 w 114300"/>
                  <a:gd name="connsiteY1" fmla="*/ 115383 h 114300"/>
                  <a:gd name="connsiteX2" fmla="*/ 101610 w 114300"/>
                  <a:gd name="connsiteY2" fmla="*/ 115517 h 114300"/>
                  <a:gd name="connsiteX3" fmla="*/ 101477 w 114300"/>
                  <a:gd name="connsiteY3" fmla="*/ 115383 h 114300"/>
                  <a:gd name="connsiteX4" fmla="*/ 78522 w 114300"/>
                  <a:gd name="connsiteY4" fmla="*/ 92904 h 114300"/>
                  <a:gd name="connsiteX5" fmla="*/ 76902 w 114300"/>
                  <a:gd name="connsiteY5" fmla="*/ 88999 h 114300"/>
                  <a:gd name="connsiteX6" fmla="*/ 76902 w 114300"/>
                  <a:gd name="connsiteY6" fmla="*/ 85189 h 114300"/>
                  <a:gd name="connsiteX7" fmla="*/ 10065 w 114300"/>
                  <a:gd name="connsiteY7" fmla="*/ 76902 h 114300"/>
                  <a:gd name="connsiteX8" fmla="*/ 18352 w 114300"/>
                  <a:gd name="connsiteY8" fmla="*/ 10065 h 114300"/>
                  <a:gd name="connsiteX9" fmla="*/ 85189 w 114300"/>
                  <a:gd name="connsiteY9" fmla="*/ 18352 h 114300"/>
                  <a:gd name="connsiteX10" fmla="*/ 85189 w 114300"/>
                  <a:gd name="connsiteY10" fmla="*/ 76902 h 114300"/>
                  <a:gd name="connsiteX11" fmla="*/ 88904 w 114300"/>
                  <a:gd name="connsiteY11" fmla="*/ 76902 h 114300"/>
                  <a:gd name="connsiteX12" fmla="*/ 92904 w 114300"/>
                  <a:gd name="connsiteY12" fmla="*/ 78522 h 114300"/>
                  <a:gd name="connsiteX13" fmla="*/ 115860 w 114300"/>
                  <a:gd name="connsiteY13" fmla="*/ 101477 h 114300"/>
                  <a:gd name="connsiteX14" fmla="*/ 115764 w 114300"/>
                  <a:gd name="connsiteY14" fmla="*/ 108906 h 114300"/>
                  <a:gd name="connsiteX15" fmla="*/ 76902 w 114300"/>
                  <a:gd name="connsiteY15" fmla="*/ 46994 h 114300"/>
                  <a:gd name="connsiteX16" fmla="*/ 47470 w 114300"/>
                  <a:gd name="connsiteY16" fmla="*/ 17371 h 114300"/>
                  <a:gd name="connsiteX17" fmla="*/ 17848 w 114300"/>
                  <a:gd name="connsiteY17" fmla="*/ 46803 h 114300"/>
                  <a:gd name="connsiteX18" fmla="*/ 47279 w 114300"/>
                  <a:gd name="connsiteY18" fmla="*/ 76426 h 114300"/>
                  <a:gd name="connsiteX19" fmla="*/ 47470 w 114300"/>
                  <a:gd name="connsiteY19" fmla="*/ 76426 h 114300"/>
                  <a:gd name="connsiteX20" fmla="*/ 76521 w 114300"/>
                  <a:gd name="connsiteY20" fmla="*/ 469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300" h="114300">
                    <a:moveTo>
                      <a:pt x="115764" y="108906"/>
                    </a:moveTo>
                    <a:lnTo>
                      <a:pt x="109287" y="115383"/>
                    </a:lnTo>
                    <a:cubicBezTo>
                      <a:pt x="107201" y="117536"/>
                      <a:pt x="103763" y="117603"/>
                      <a:pt x="101610" y="115517"/>
                    </a:cubicBezTo>
                    <a:cubicBezTo>
                      <a:pt x="101563" y="115469"/>
                      <a:pt x="101524" y="115431"/>
                      <a:pt x="101477" y="115383"/>
                    </a:cubicBezTo>
                    <a:lnTo>
                      <a:pt x="78522" y="92904"/>
                    </a:lnTo>
                    <a:cubicBezTo>
                      <a:pt x="77483" y="91866"/>
                      <a:pt x="76902" y="90466"/>
                      <a:pt x="76902" y="88999"/>
                    </a:cubicBezTo>
                    <a:lnTo>
                      <a:pt x="76902" y="85189"/>
                    </a:lnTo>
                    <a:cubicBezTo>
                      <a:pt x="56157" y="101363"/>
                      <a:pt x="26229" y="97648"/>
                      <a:pt x="10065" y="76902"/>
                    </a:cubicBezTo>
                    <a:cubicBezTo>
                      <a:pt x="-6108" y="56157"/>
                      <a:pt x="-2393" y="26229"/>
                      <a:pt x="18352" y="10065"/>
                    </a:cubicBezTo>
                    <a:cubicBezTo>
                      <a:pt x="39097" y="-6108"/>
                      <a:pt x="69015" y="-2393"/>
                      <a:pt x="85189" y="18352"/>
                    </a:cubicBezTo>
                    <a:cubicBezTo>
                      <a:pt x="98600" y="35564"/>
                      <a:pt x="98600" y="59691"/>
                      <a:pt x="85189" y="76902"/>
                    </a:cubicBezTo>
                    <a:lnTo>
                      <a:pt x="88904" y="76902"/>
                    </a:lnTo>
                    <a:cubicBezTo>
                      <a:pt x="90399" y="76893"/>
                      <a:pt x="91837" y="77474"/>
                      <a:pt x="92904" y="78522"/>
                    </a:cubicBezTo>
                    <a:lnTo>
                      <a:pt x="115860" y="101477"/>
                    </a:lnTo>
                    <a:cubicBezTo>
                      <a:pt x="117707" y="103620"/>
                      <a:pt x="117660" y="106811"/>
                      <a:pt x="115764" y="108906"/>
                    </a:cubicBezTo>
                    <a:close/>
                    <a:moveTo>
                      <a:pt x="76902" y="46994"/>
                    </a:moveTo>
                    <a:cubicBezTo>
                      <a:pt x="76950" y="30687"/>
                      <a:pt x="63777" y="17428"/>
                      <a:pt x="47470" y="17371"/>
                    </a:cubicBezTo>
                    <a:cubicBezTo>
                      <a:pt x="31163" y="17324"/>
                      <a:pt x="17905" y="30497"/>
                      <a:pt x="17848" y="46803"/>
                    </a:cubicBezTo>
                    <a:cubicBezTo>
                      <a:pt x="17790" y="63110"/>
                      <a:pt x="30973" y="76369"/>
                      <a:pt x="47279" y="76426"/>
                    </a:cubicBezTo>
                    <a:cubicBezTo>
                      <a:pt x="47346" y="76426"/>
                      <a:pt x="47403" y="76426"/>
                      <a:pt x="47470" y="76426"/>
                    </a:cubicBezTo>
                    <a:cubicBezTo>
                      <a:pt x="63577" y="76217"/>
                      <a:pt x="76521" y="63101"/>
                      <a:pt x="76521" y="46994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0102D8-3110-4E2C-8D03-437A2488F9B1}"/>
                  </a:ext>
                </a:extLst>
              </p:cNvPr>
              <p:cNvSpPr/>
              <p:nvPr/>
            </p:nvSpPr>
            <p:spPr>
              <a:xfrm>
                <a:off x="7461549" y="2958211"/>
                <a:ext cx="443940" cy="443938"/>
              </a:xfrm>
              <a:custGeom>
                <a:avLst/>
                <a:gdLst>
                  <a:gd name="connsiteX0" fmla="*/ 107364 w 114300"/>
                  <a:gd name="connsiteY0" fmla="*/ 56616 h 114300"/>
                  <a:gd name="connsiteX1" fmla="*/ 73456 w 114300"/>
                  <a:gd name="connsiteY1" fmla="*/ 64522 h 114300"/>
                  <a:gd name="connsiteX2" fmla="*/ 24307 w 114300"/>
                  <a:gd name="connsiteY2" fmla="*/ 113670 h 114300"/>
                  <a:gd name="connsiteX3" fmla="*/ 3495 w 114300"/>
                  <a:gd name="connsiteY3" fmla="*/ 111956 h 114300"/>
                  <a:gd name="connsiteX4" fmla="*/ 3542 w 114300"/>
                  <a:gd name="connsiteY4" fmla="*/ 92811 h 114300"/>
                  <a:gd name="connsiteX5" fmla="*/ 52596 w 114300"/>
                  <a:gd name="connsiteY5" fmla="*/ 43662 h 114300"/>
                  <a:gd name="connsiteX6" fmla="*/ 73284 w 114300"/>
                  <a:gd name="connsiteY6" fmla="*/ 1752 h 114300"/>
                  <a:gd name="connsiteX7" fmla="*/ 91934 w 114300"/>
                  <a:gd name="connsiteY7" fmla="*/ 990 h 114300"/>
                  <a:gd name="connsiteX8" fmla="*/ 94030 w 114300"/>
                  <a:gd name="connsiteY8" fmla="*/ 4285 h 114300"/>
                  <a:gd name="connsiteX9" fmla="*/ 93268 w 114300"/>
                  <a:gd name="connsiteY9" fmla="*/ 5657 h 114300"/>
                  <a:gd name="connsiteX10" fmla="*/ 76123 w 114300"/>
                  <a:gd name="connsiteY10" fmla="*/ 22802 h 114300"/>
                  <a:gd name="connsiteX11" fmla="*/ 78695 w 114300"/>
                  <a:gd name="connsiteY11" fmla="*/ 38423 h 114300"/>
                  <a:gd name="connsiteX12" fmla="*/ 94315 w 114300"/>
                  <a:gd name="connsiteY12" fmla="*/ 40995 h 114300"/>
                  <a:gd name="connsiteX13" fmla="*/ 111461 w 114300"/>
                  <a:gd name="connsiteY13" fmla="*/ 23945 h 114300"/>
                  <a:gd name="connsiteX14" fmla="*/ 115366 w 114300"/>
                  <a:gd name="connsiteY14" fmla="*/ 23869 h 114300"/>
                  <a:gd name="connsiteX15" fmla="*/ 116128 w 114300"/>
                  <a:gd name="connsiteY15" fmla="*/ 25183 h 114300"/>
                  <a:gd name="connsiteX16" fmla="*/ 107364 w 114300"/>
                  <a:gd name="connsiteY16" fmla="*/ 56616 h 114300"/>
                  <a:gd name="connsiteX17" fmla="*/ 19449 w 114300"/>
                  <a:gd name="connsiteY17" fmla="*/ 103193 h 114300"/>
                  <a:gd name="connsiteX18" fmla="*/ 13924 w 114300"/>
                  <a:gd name="connsiteY18" fmla="*/ 97668 h 114300"/>
                  <a:gd name="connsiteX19" fmla="*/ 8400 w 114300"/>
                  <a:gd name="connsiteY19" fmla="*/ 103193 h 114300"/>
                  <a:gd name="connsiteX20" fmla="*/ 13924 w 114300"/>
                  <a:gd name="connsiteY20" fmla="*/ 108717 h 114300"/>
                  <a:gd name="connsiteX21" fmla="*/ 19449 w 114300"/>
                  <a:gd name="connsiteY21" fmla="*/ 10319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300" h="114300">
                    <a:moveTo>
                      <a:pt x="107364" y="56616"/>
                    </a:moveTo>
                    <a:cubicBezTo>
                      <a:pt x="98516" y="65531"/>
                      <a:pt x="85343" y="68608"/>
                      <a:pt x="73456" y="64522"/>
                    </a:cubicBezTo>
                    <a:lnTo>
                      <a:pt x="24307" y="113670"/>
                    </a:lnTo>
                    <a:cubicBezTo>
                      <a:pt x="18087" y="118938"/>
                      <a:pt x="8772" y="118176"/>
                      <a:pt x="3495" y="111956"/>
                    </a:cubicBezTo>
                    <a:cubicBezTo>
                      <a:pt x="-1182" y="106422"/>
                      <a:pt x="-1163" y="98316"/>
                      <a:pt x="3542" y="92811"/>
                    </a:cubicBezTo>
                    <a:lnTo>
                      <a:pt x="52596" y="43662"/>
                    </a:lnTo>
                    <a:cubicBezTo>
                      <a:pt x="46738" y="26374"/>
                      <a:pt x="55997" y="7610"/>
                      <a:pt x="73284" y="1752"/>
                    </a:cubicBezTo>
                    <a:cubicBezTo>
                      <a:pt x="79304" y="-287"/>
                      <a:pt x="85772" y="-553"/>
                      <a:pt x="91934" y="990"/>
                    </a:cubicBezTo>
                    <a:cubicBezTo>
                      <a:pt x="93420" y="1323"/>
                      <a:pt x="94363" y="2799"/>
                      <a:pt x="94030" y="4285"/>
                    </a:cubicBezTo>
                    <a:cubicBezTo>
                      <a:pt x="93915" y="4809"/>
                      <a:pt x="93648" y="5285"/>
                      <a:pt x="93268" y="5657"/>
                    </a:cubicBezTo>
                    <a:lnTo>
                      <a:pt x="76123" y="22802"/>
                    </a:lnTo>
                    <a:lnTo>
                      <a:pt x="78695" y="38423"/>
                    </a:lnTo>
                    <a:lnTo>
                      <a:pt x="94315" y="40995"/>
                    </a:lnTo>
                    <a:lnTo>
                      <a:pt x="111461" y="23945"/>
                    </a:lnTo>
                    <a:cubicBezTo>
                      <a:pt x="112518" y="22850"/>
                      <a:pt x="114270" y="22811"/>
                      <a:pt x="115366" y="23869"/>
                    </a:cubicBezTo>
                    <a:cubicBezTo>
                      <a:pt x="115737" y="24231"/>
                      <a:pt x="116004" y="24688"/>
                      <a:pt x="116128" y="25183"/>
                    </a:cubicBezTo>
                    <a:cubicBezTo>
                      <a:pt x="118947" y="36470"/>
                      <a:pt x="115613" y="48415"/>
                      <a:pt x="107364" y="56616"/>
                    </a:cubicBezTo>
                    <a:close/>
                    <a:moveTo>
                      <a:pt x="19449" y="103193"/>
                    </a:moveTo>
                    <a:cubicBezTo>
                      <a:pt x="19449" y="100145"/>
                      <a:pt x="16972" y="97668"/>
                      <a:pt x="13924" y="97668"/>
                    </a:cubicBezTo>
                    <a:cubicBezTo>
                      <a:pt x="10877" y="97668"/>
                      <a:pt x="8400" y="100145"/>
                      <a:pt x="8400" y="103193"/>
                    </a:cubicBezTo>
                    <a:cubicBezTo>
                      <a:pt x="8400" y="106241"/>
                      <a:pt x="10877" y="108717"/>
                      <a:pt x="13924" y="108717"/>
                    </a:cubicBezTo>
                    <a:cubicBezTo>
                      <a:pt x="16972" y="108717"/>
                      <a:pt x="19449" y="106241"/>
                      <a:pt x="19449" y="103193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9E0DBCA-CCB9-49F6-9405-B299DE48A8D3}"/>
                  </a:ext>
                </a:extLst>
              </p:cNvPr>
              <p:cNvSpPr/>
              <p:nvPr/>
            </p:nvSpPr>
            <p:spPr>
              <a:xfrm>
                <a:off x="9559898" y="2937438"/>
                <a:ext cx="295960" cy="443938"/>
              </a:xfrm>
              <a:custGeom>
                <a:avLst/>
                <a:gdLst>
                  <a:gd name="connsiteX0" fmla="*/ 40005 w 76200"/>
                  <a:gd name="connsiteY0" fmla="*/ 0 h 114300"/>
                  <a:gd name="connsiteX1" fmla="*/ 80582 w 76200"/>
                  <a:gd name="connsiteY1" fmla="*/ 40386 h 114300"/>
                  <a:gd name="connsiteX2" fmla="*/ 80582 w 76200"/>
                  <a:gd name="connsiteY2" fmla="*/ 40577 h 114300"/>
                  <a:gd name="connsiteX3" fmla="*/ 71057 w 76200"/>
                  <a:gd name="connsiteY3" fmla="*/ 67151 h 114300"/>
                  <a:gd name="connsiteX4" fmla="*/ 59055 w 76200"/>
                  <a:gd name="connsiteY4" fmla="*/ 88202 h 114300"/>
                  <a:gd name="connsiteX5" fmla="*/ 59055 w 76200"/>
                  <a:gd name="connsiteY5" fmla="*/ 88202 h 114300"/>
                  <a:gd name="connsiteX6" fmla="*/ 22098 w 76200"/>
                  <a:gd name="connsiteY6" fmla="*/ 88202 h 114300"/>
                  <a:gd name="connsiteX7" fmla="*/ 22098 w 76200"/>
                  <a:gd name="connsiteY7" fmla="*/ 88202 h 114300"/>
                  <a:gd name="connsiteX8" fmla="*/ 10097 w 76200"/>
                  <a:gd name="connsiteY8" fmla="*/ 67151 h 114300"/>
                  <a:gd name="connsiteX9" fmla="*/ 0 w 76200"/>
                  <a:gd name="connsiteY9" fmla="*/ 40577 h 114300"/>
                  <a:gd name="connsiteX10" fmla="*/ 40005 w 76200"/>
                  <a:gd name="connsiteY10" fmla="*/ 0 h 114300"/>
                  <a:gd name="connsiteX11" fmla="*/ 43815 w 76200"/>
                  <a:gd name="connsiteY11" fmla="*/ 18383 h 114300"/>
                  <a:gd name="connsiteX12" fmla="*/ 40101 w 76200"/>
                  <a:gd name="connsiteY12" fmla="*/ 14764 h 114300"/>
                  <a:gd name="connsiteX13" fmla="*/ 14288 w 76200"/>
                  <a:gd name="connsiteY13" fmla="*/ 40577 h 114300"/>
                  <a:gd name="connsiteX14" fmla="*/ 17907 w 76200"/>
                  <a:gd name="connsiteY14" fmla="*/ 44196 h 114300"/>
                  <a:gd name="connsiteX15" fmla="*/ 18003 w 76200"/>
                  <a:gd name="connsiteY15" fmla="*/ 44196 h 114300"/>
                  <a:gd name="connsiteX16" fmla="*/ 21717 w 76200"/>
                  <a:gd name="connsiteY16" fmla="*/ 40577 h 114300"/>
                  <a:gd name="connsiteX17" fmla="*/ 40005 w 76200"/>
                  <a:gd name="connsiteY17" fmla="*/ 22098 h 114300"/>
                  <a:gd name="connsiteX18" fmla="*/ 40101 w 76200"/>
                  <a:gd name="connsiteY18" fmla="*/ 22098 h 114300"/>
                  <a:gd name="connsiteX19" fmla="*/ 43815 w 76200"/>
                  <a:gd name="connsiteY19" fmla="*/ 18383 h 114300"/>
                  <a:gd name="connsiteX20" fmla="*/ 21717 w 76200"/>
                  <a:gd name="connsiteY20" fmla="*/ 95822 h 114300"/>
                  <a:gd name="connsiteX21" fmla="*/ 58484 w 76200"/>
                  <a:gd name="connsiteY21" fmla="*/ 95822 h 114300"/>
                  <a:gd name="connsiteX22" fmla="*/ 58484 w 76200"/>
                  <a:gd name="connsiteY22" fmla="*/ 104585 h 114300"/>
                  <a:gd name="connsiteX23" fmla="*/ 57245 w 76200"/>
                  <a:gd name="connsiteY23" fmla="*/ 108680 h 114300"/>
                  <a:gd name="connsiteX24" fmla="*/ 53340 w 76200"/>
                  <a:gd name="connsiteY24" fmla="*/ 114586 h 114300"/>
                  <a:gd name="connsiteX25" fmla="*/ 47244 w 76200"/>
                  <a:gd name="connsiteY25" fmla="*/ 117920 h 114300"/>
                  <a:gd name="connsiteX26" fmla="*/ 32957 w 76200"/>
                  <a:gd name="connsiteY26" fmla="*/ 117920 h 114300"/>
                  <a:gd name="connsiteX27" fmla="*/ 26861 w 76200"/>
                  <a:gd name="connsiteY27" fmla="*/ 114586 h 114300"/>
                  <a:gd name="connsiteX28" fmla="*/ 22956 w 76200"/>
                  <a:gd name="connsiteY28" fmla="*/ 108680 h 114300"/>
                  <a:gd name="connsiteX29" fmla="*/ 21717 w 76200"/>
                  <a:gd name="connsiteY29" fmla="*/ 10458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6200" h="114300">
                    <a:moveTo>
                      <a:pt x="40005" y="0"/>
                    </a:moveTo>
                    <a:cubicBezTo>
                      <a:pt x="62360" y="-57"/>
                      <a:pt x="80525" y="18031"/>
                      <a:pt x="80582" y="40386"/>
                    </a:cubicBezTo>
                    <a:cubicBezTo>
                      <a:pt x="80582" y="40453"/>
                      <a:pt x="80582" y="40510"/>
                      <a:pt x="80582" y="40577"/>
                    </a:cubicBezTo>
                    <a:cubicBezTo>
                      <a:pt x="80773" y="50302"/>
                      <a:pt x="77381" y="59760"/>
                      <a:pt x="71057" y="67151"/>
                    </a:cubicBezTo>
                    <a:cubicBezTo>
                      <a:pt x="65808" y="73381"/>
                      <a:pt x="61732" y="80515"/>
                      <a:pt x="59055" y="88202"/>
                    </a:cubicBezTo>
                    <a:lnTo>
                      <a:pt x="59055" y="88202"/>
                    </a:lnTo>
                    <a:lnTo>
                      <a:pt x="22098" y="88202"/>
                    </a:lnTo>
                    <a:lnTo>
                      <a:pt x="22098" y="88202"/>
                    </a:lnTo>
                    <a:cubicBezTo>
                      <a:pt x="19412" y="80515"/>
                      <a:pt x="15345" y="73381"/>
                      <a:pt x="10097" y="67151"/>
                    </a:cubicBezTo>
                    <a:cubicBezTo>
                      <a:pt x="3572" y="59836"/>
                      <a:pt x="-18" y="50378"/>
                      <a:pt x="0" y="40577"/>
                    </a:cubicBezTo>
                    <a:cubicBezTo>
                      <a:pt x="-57" y="18364"/>
                      <a:pt x="17793" y="257"/>
                      <a:pt x="40005" y="0"/>
                    </a:cubicBezTo>
                    <a:close/>
                    <a:moveTo>
                      <a:pt x="43815" y="18383"/>
                    </a:moveTo>
                    <a:cubicBezTo>
                      <a:pt x="43768" y="16374"/>
                      <a:pt x="42120" y="14764"/>
                      <a:pt x="40101" y="14764"/>
                    </a:cubicBezTo>
                    <a:cubicBezTo>
                      <a:pt x="25842" y="14764"/>
                      <a:pt x="14288" y="26318"/>
                      <a:pt x="14288" y="40577"/>
                    </a:cubicBezTo>
                    <a:cubicBezTo>
                      <a:pt x="14288" y="42577"/>
                      <a:pt x="15907" y="44196"/>
                      <a:pt x="17907" y="44196"/>
                    </a:cubicBezTo>
                    <a:cubicBezTo>
                      <a:pt x="17936" y="44196"/>
                      <a:pt x="17974" y="44196"/>
                      <a:pt x="18003" y="44196"/>
                    </a:cubicBezTo>
                    <a:cubicBezTo>
                      <a:pt x="20022" y="44196"/>
                      <a:pt x="21670" y="42586"/>
                      <a:pt x="21717" y="40577"/>
                    </a:cubicBezTo>
                    <a:cubicBezTo>
                      <a:pt x="21670" y="30423"/>
                      <a:pt x="29852" y="22155"/>
                      <a:pt x="40005" y="22098"/>
                    </a:cubicBezTo>
                    <a:cubicBezTo>
                      <a:pt x="40034" y="22098"/>
                      <a:pt x="40072" y="22098"/>
                      <a:pt x="40101" y="22098"/>
                    </a:cubicBezTo>
                    <a:cubicBezTo>
                      <a:pt x="42149" y="22098"/>
                      <a:pt x="43815" y="20431"/>
                      <a:pt x="43815" y="18383"/>
                    </a:cubicBezTo>
                    <a:close/>
                    <a:moveTo>
                      <a:pt x="21717" y="95822"/>
                    </a:moveTo>
                    <a:lnTo>
                      <a:pt x="58484" y="95822"/>
                    </a:lnTo>
                    <a:lnTo>
                      <a:pt x="58484" y="104585"/>
                    </a:lnTo>
                    <a:cubicBezTo>
                      <a:pt x="58408" y="106032"/>
                      <a:pt x="57979" y="107433"/>
                      <a:pt x="57245" y="108680"/>
                    </a:cubicBezTo>
                    <a:lnTo>
                      <a:pt x="53340" y="114586"/>
                    </a:lnTo>
                    <a:cubicBezTo>
                      <a:pt x="51883" y="116529"/>
                      <a:pt x="49664" y="117739"/>
                      <a:pt x="47244" y="117920"/>
                    </a:cubicBezTo>
                    <a:lnTo>
                      <a:pt x="32957" y="117920"/>
                    </a:lnTo>
                    <a:cubicBezTo>
                      <a:pt x="30538" y="117758"/>
                      <a:pt x="28309" y="116539"/>
                      <a:pt x="26861" y="114586"/>
                    </a:cubicBezTo>
                    <a:lnTo>
                      <a:pt x="22956" y="108680"/>
                    </a:lnTo>
                    <a:cubicBezTo>
                      <a:pt x="22108" y="107490"/>
                      <a:pt x="21679" y="106052"/>
                      <a:pt x="21717" y="104585"/>
                    </a:cubicBezTo>
                    <a:close/>
                  </a:path>
                </a:pathLst>
              </a:custGeom>
              <a:solidFill>
                <a:srgbClr val="F6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8F9C4F-0629-49E8-B655-9409A73B4B73}"/>
                  </a:ext>
                </a:extLst>
              </p:cNvPr>
              <p:cNvSpPr/>
              <p:nvPr/>
            </p:nvSpPr>
            <p:spPr>
              <a:xfrm>
                <a:off x="2734714" y="3885078"/>
                <a:ext cx="32152" cy="610891"/>
              </a:xfrm>
              <a:custGeom>
                <a:avLst/>
                <a:gdLst>
                  <a:gd name="connsiteX0" fmla="*/ 0 w 0"/>
                  <a:gd name="connsiteY0" fmla="*/ 0 h 180975"/>
                  <a:gd name="connsiteX1" fmla="*/ 0 w 0"/>
                  <a:gd name="connsiteY1" fmla="*/ 182023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0975">
                    <a:moveTo>
                      <a:pt x="0" y="0"/>
                    </a:moveTo>
                    <a:lnTo>
                      <a:pt x="0" y="182023"/>
                    </a:lnTo>
                  </a:path>
                </a:pathLst>
              </a:custGeom>
              <a:ln w="8668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8E96226-880C-4D26-9C73-916AF3E2B36B}"/>
                  </a:ext>
                </a:extLst>
              </p:cNvPr>
              <p:cNvSpPr/>
              <p:nvPr/>
            </p:nvSpPr>
            <p:spPr>
              <a:xfrm>
                <a:off x="2427658" y="4499507"/>
                <a:ext cx="610891" cy="32152"/>
              </a:xfrm>
              <a:custGeom>
                <a:avLst/>
                <a:gdLst>
                  <a:gd name="connsiteX0" fmla="*/ 182023 w 180975"/>
                  <a:gd name="connsiteY0" fmla="*/ 0 h 0"/>
                  <a:gd name="connsiteX1" fmla="*/ 0 w 1809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975">
                    <a:moveTo>
                      <a:pt x="182023" y="0"/>
                    </a:moveTo>
                    <a:lnTo>
                      <a:pt x="0" y="0"/>
                    </a:lnTo>
                  </a:path>
                </a:pathLst>
              </a:custGeom>
              <a:ln w="8668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29F1739-A96D-4CB1-ADDD-DC03892E721D}"/>
                  </a:ext>
                </a:extLst>
              </p:cNvPr>
              <p:cNvSpPr/>
              <p:nvPr/>
            </p:nvSpPr>
            <p:spPr>
              <a:xfrm>
                <a:off x="4685384" y="4499507"/>
                <a:ext cx="610891" cy="32152"/>
              </a:xfrm>
              <a:custGeom>
                <a:avLst/>
                <a:gdLst>
                  <a:gd name="connsiteX0" fmla="*/ 182023 w 180975"/>
                  <a:gd name="connsiteY0" fmla="*/ 0 h 0"/>
                  <a:gd name="connsiteX1" fmla="*/ 0 w 1809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975">
                    <a:moveTo>
                      <a:pt x="182023" y="0"/>
                    </a:moveTo>
                    <a:lnTo>
                      <a:pt x="0" y="0"/>
                    </a:lnTo>
                  </a:path>
                </a:pathLst>
              </a:custGeom>
              <a:ln w="8668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30657AE-022D-48B6-BADB-FD9E4BB4DAAA}"/>
                  </a:ext>
                </a:extLst>
              </p:cNvPr>
              <p:cNvSpPr/>
              <p:nvPr/>
            </p:nvSpPr>
            <p:spPr>
              <a:xfrm>
                <a:off x="6942794" y="4499507"/>
                <a:ext cx="610891" cy="32152"/>
              </a:xfrm>
              <a:custGeom>
                <a:avLst/>
                <a:gdLst>
                  <a:gd name="connsiteX0" fmla="*/ 182118 w 180975"/>
                  <a:gd name="connsiteY0" fmla="*/ 0 h 0"/>
                  <a:gd name="connsiteX1" fmla="*/ 0 w 1809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975">
                    <a:moveTo>
                      <a:pt x="182118" y="0"/>
                    </a:moveTo>
                    <a:lnTo>
                      <a:pt x="0" y="0"/>
                    </a:lnTo>
                  </a:path>
                </a:pathLst>
              </a:custGeom>
              <a:ln w="8668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03117E9-8E8C-4133-9AE9-F006914FE760}"/>
                  </a:ext>
                </a:extLst>
              </p:cNvPr>
              <p:cNvSpPr/>
              <p:nvPr/>
            </p:nvSpPr>
            <p:spPr>
              <a:xfrm>
                <a:off x="9200520" y="4499507"/>
                <a:ext cx="610891" cy="32152"/>
              </a:xfrm>
              <a:custGeom>
                <a:avLst/>
                <a:gdLst>
                  <a:gd name="connsiteX0" fmla="*/ 182023 w 180975"/>
                  <a:gd name="connsiteY0" fmla="*/ 0 h 0"/>
                  <a:gd name="connsiteX1" fmla="*/ 0 w 1809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975">
                    <a:moveTo>
                      <a:pt x="182023" y="0"/>
                    </a:moveTo>
                    <a:lnTo>
                      <a:pt x="0" y="0"/>
                    </a:lnTo>
                  </a:path>
                </a:pathLst>
              </a:custGeom>
              <a:ln w="8668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630D114-3EA9-4FC2-8B36-322A33EE1A17}"/>
                  </a:ext>
                </a:extLst>
              </p:cNvPr>
              <p:cNvSpPr/>
              <p:nvPr/>
            </p:nvSpPr>
            <p:spPr>
              <a:xfrm>
                <a:off x="4992440" y="3885078"/>
                <a:ext cx="32152" cy="610891"/>
              </a:xfrm>
              <a:custGeom>
                <a:avLst/>
                <a:gdLst>
                  <a:gd name="connsiteX0" fmla="*/ 0 w 0"/>
                  <a:gd name="connsiteY0" fmla="*/ 0 h 180975"/>
                  <a:gd name="connsiteX1" fmla="*/ 0 w 0"/>
                  <a:gd name="connsiteY1" fmla="*/ 182023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0975">
                    <a:moveTo>
                      <a:pt x="0" y="0"/>
                    </a:moveTo>
                    <a:lnTo>
                      <a:pt x="0" y="182023"/>
                    </a:lnTo>
                  </a:path>
                </a:pathLst>
              </a:custGeom>
              <a:ln w="8668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D7E839-9BE1-44C8-B571-5825A3E1B1DC}"/>
                  </a:ext>
                </a:extLst>
              </p:cNvPr>
              <p:cNvSpPr/>
              <p:nvPr/>
            </p:nvSpPr>
            <p:spPr>
              <a:xfrm>
                <a:off x="7250168" y="3885078"/>
                <a:ext cx="32152" cy="610891"/>
              </a:xfrm>
              <a:custGeom>
                <a:avLst/>
                <a:gdLst>
                  <a:gd name="connsiteX0" fmla="*/ 0 w 0"/>
                  <a:gd name="connsiteY0" fmla="*/ 0 h 180975"/>
                  <a:gd name="connsiteX1" fmla="*/ 0 w 0"/>
                  <a:gd name="connsiteY1" fmla="*/ 182023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0975">
                    <a:moveTo>
                      <a:pt x="0" y="0"/>
                    </a:moveTo>
                    <a:lnTo>
                      <a:pt x="0" y="182023"/>
                    </a:lnTo>
                  </a:path>
                </a:pathLst>
              </a:custGeom>
              <a:ln w="8668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5EF7EE9-90E4-404A-85C5-7232AAEFAE00}"/>
                  </a:ext>
                </a:extLst>
              </p:cNvPr>
              <p:cNvSpPr/>
              <p:nvPr/>
            </p:nvSpPr>
            <p:spPr>
              <a:xfrm>
                <a:off x="9507894" y="3885078"/>
                <a:ext cx="32152" cy="610891"/>
              </a:xfrm>
              <a:custGeom>
                <a:avLst/>
                <a:gdLst>
                  <a:gd name="connsiteX0" fmla="*/ 0 w 0"/>
                  <a:gd name="connsiteY0" fmla="*/ 0 h 180975"/>
                  <a:gd name="connsiteX1" fmla="*/ 0 w 0"/>
                  <a:gd name="connsiteY1" fmla="*/ 182023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80975">
                    <a:moveTo>
                      <a:pt x="0" y="0"/>
                    </a:moveTo>
                    <a:lnTo>
                      <a:pt x="0" y="182023"/>
                    </a:lnTo>
                  </a:path>
                </a:pathLst>
              </a:custGeom>
              <a:ln w="8668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9CB4A9-1513-4DB5-96F1-AA1F51DEFFD0}"/>
                </a:ext>
              </a:extLst>
            </p:cNvPr>
            <p:cNvSpPr txBox="1"/>
            <p:nvPr/>
          </p:nvSpPr>
          <p:spPr>
            <a:xfrm>
              <a:off x="1965312" y="4801680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1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1689F17-31BE-4AF8-9DAC-F57D65E0B8C2}"/>
                </a:ext>
              </a:extLst>
            </p:cNvPr>
            <p:cNvSpPr txBox="1"/>
            <p:nvPr/>
          </p:nvSpPr>
          <p:spPr>
            <a:xfrm>
              <a:off x="4236719" y="4801680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2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D2679BC-370B-4F69-A720-ECF230C05D3C}"/>
                </a:ext>
              </a:extLst>
            </p:cNvPr>
            <p:cNvSpPr txBox="1"/>
            <p:nvPr/>
          </p:nvSpPr>
          <p:spPr>
            <a:xfrm>
              <a:off x="6476442" y="4801680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Caption 3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0D1DF42-2E07-45AB-BA0C-D3AF85734DD7}"/>
                </a:ext>
              </a:extLst>
            </p:cNvPr>
            <p:cNvSpPr txBox="1"/>
            <p:nvPr/>
          </p:nvSpPr>
          <p:spPr>
            <a:xfrm>
              <a:off x="8734168" y="4801680"/>
              <a:ext cx="1543594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400" b="1" dirty="0">
                  <a:latin typeface="Georgia" panose="02040502050405020303" pitchFamily="18" charset="0"/>
                </a:rPr>
                <a:t>Caption 4</a:t>
              </a:r>
            </a:p>
            <a:p>
              <a:pPr lvl="0" algn="ctr">
                <a:spcBef>
                  <a:spcPts val="600"/>
                </a:spcBef>
              </a:pPr>
              <a:r>
                <a:rPr lang="en-US" sz="1400" dirty="0">
                  <a:latin typeface="Georgia Pro Light" panose="02040302050405020303" pitchFamily="18" charset="0"/>
                </a:rPr>
                <a:t>This slide is an editable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98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21"/>
      </a:accent1>
      <a:accent2>
        <a:srgbClr val="85C004"/>
      </a:accent2>
      <a:accent3>
        <a:srgbClr val="67B51B"/>
      </a:accent3>
      <a:accent4>
        <a:srgbClr val="80C241"/>
      </a:accent4>
      <a:accent5>
        <a:srgbClr val="0E913D"/>
      </a:accent5>
      <a:accent6>
        <a:srgbClr val="65A6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1094</Words>
  <Application>Microsoft Office PowerPoint</Application>
  <PresentationFormat>Widescreen</PresentationFormat>
  <Paragraphs>259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Georgia Pro Cond</vt:lpstr>
      <vt:lpstr>Georgia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Kavitha</dc:creator>
  <cp:lastModifiedBy>Kavitha</cp:lastModifiedBy>
  <cp:revision>51</cp:revision>
  <dcterms:created xsi:type="dcterms:W3CDTF">2020-08-19T04:48:41Z</dcterms:created>
  <dcterms:modified xsi:type="dcterms:W3CDTF">2020-08-21T09:49:50Z</dcterms:modified>
</cp:coreProperties>
</file>