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5197" r:id="rId4"/>
  </p:sldMasterIdLst>
  <p:notesMasterIdLst>
    <p:notesMasterId r:id="rId19"/>
  </p:notesMasterIdLst>
  <p:handoutMasterIdLst>
    <p:handoutMasterId r:id="rId20"/>
  </p:handoutMasterIdLst>
  <p:sldIdLst>
    <p:sldId id="476" r:id="rId5"/>
    <p:sldId id="1084" r:id="rId6"/>
    <p:sldId id="1088" r:id="rId7"/>
    <p:sldId id="1089" r:id="rId8"/>
    <p:sldId id="347" r:id="rId9"/>
    <p:sldId id="1090" r:id="rId10"/>
    <p:sldId id="1091" r:id="rId11"/>
    <p:sldId id="360" r:id="rId12"/>
    <p:sldId id="304" r:id="rId13"/>
    <p:sldId id="289" r:id="rId14"/>
    <p:sldId id="283" r:id="rId15"/>
    <p:sldId id="1092" r:id="rId16"/>
    <p:sldId id="1093" r:id="rId17"/>
    <p:sldId id="1085" r:id="rId18"/>
  </p:sldIdLst>
  <p:sldSz cx="13817600" cy="7772400"/>
  <p:notesSz cx="6797675" cy="9928225"/>
  <p:defaultTextStyle>
    <a:defPPr>
      <a:defRPr lang="en-US"/>
    </a:defPPr>
    <a:lvl1pPr algn="l" rtl="0" fontAlgn="base">
      <a:spcBef>
        <a:spcPct val="0"/>
      </a:spcBef>
      <a:spcAft>
        <a:spcPct val="0"/>
      </a:spcAft>
      <a:defRPr sz="1783" b="1" kern="1200">
        <a:solidFill>
          <a:schemeClr val="tx1"/>
        </a:solidFill>
        <a:latin typeface="Trebuchet MS" pitchFamily="34" charset="0"/>
        <a:ea typeface="MS PGothic" pitchFamily="34" charset="-128"/>
        <a:cs typeface="+mn-cs"/>
      </a:defRPr>
    </a:lvl1pPr>
    <a:lvl2pPr marL="509412" algn="l" rtl="0" fontAlgn="base">
      <a:spcBef>
        <a:spcPct val="0"/>
      </a:spcBef>
      <a:spcAft>
        <a:spcPct val="0"/>
      </a:spcAft>
      <a:defRPr sz="1783" b="1" kern="1200">
        <a:solidFill>
          <a:schemeClr val="tx1"/>
        </a:solidFill>
        <a:latin typeface="Trebuchet MS" pitchFamily="34" charset="0"/>
        <a:ea typeface="MS PGothic" pitchFamily="34" charset="-128"/>
        <a:cs typeface="+mn-cs"/>
      </a:defRPr>
    </a:lvl2pPr>
    <a:lvl3pPr marL="1018824" algn="l" rtl="0" fontAlgn="base">
      <a:spcBef>
        <a:spcPct val="0"/>
      </a:spcBef>
      <a:spcAft>
        <a:spcPct val="0"/>
      </a:spcAft>
      <a:defRPr sz="1783" b="1" kern="1200">
        <a:solidFill>
          <a:schemeClr val="tx1"/>
        </a:solidFill>
        <a:latin typeface="Trebuchet MS" pitchFamily="34" charset="0"/>
        <a:ea typeface="MS PGothic" pitchFamily="34" charset="-128"/>
        <a:cs typeface="+mn-cs"/>
      </a:defRPr>
    </a:lvl3pPr>
    <a:lvl4pPr marL="1528237" algn="l" rtl="0" fontAlgn="base">
      <a:spcBef>
        <a:spcPct val="0"/>
      </a:spcBef>
      <a:spcAft>
        <a:spcPct val="0"/>
      </a:spcAft>
      <a:defRPr sz="1783" b="1" kern="1200">
        <a:solidFill>
          <a:schemeClr val="tx1"/>
        </a:solidFill>
        <a:latin typeface="Trebuchet MS" pitchFamily="34" charset="0"/>
        <a:ea typeface="MS PGothic" pitchFamily="34" charset="-128"/>
        <a:cs typeface="+mn-cs"/>
      </a:defRPr>
    </a:lvl4pPr>
    <a:lvl5pPr marL="2037649" algn="l" rtl="0" fontAlgn="base">
      <a:spcBef>
        <a:spcPct val="0"/>
      </a:spcBef>
      <a:spcAft>
        <a:spcPct val="0"/>
      </a:spcAft>
      <a:defRPr sz="1783" b="1" kern="1200">
        <a:solidFill>
          <a:schemeClr val="tx1"/>
        </a:solidFill>
        <a:latin typeface="Trebuchet MS" pitchFamily="34" charset="0"/>
        <a:ea typeface="MS PGothic" pitchFamily="34" charset="-128"/>
        <a:cs typeface="+mn-cs"/>
      </a:defRPr>
    </a:lvl5pPr>
    <a:lvl6pPr marL="2547061" algn="l" defTabSz="1018824" rtl="0" eaLnBrk="1" latinLnBrk="0" hangingPunct="1">
      <a:defRPr sz="1783" b="1" kern="1200">
        <a:solidFill>
          <a:schemeClr val="tx1"/>
        </a:solidFill>
        <a:latin typeface="Trebuchet MS" pitchFamily="34" charset="0"/>
        <a:ea typeface="MS PGothic" pitchFamily="34" charset="-128"/>
        <a:cs typeface="+mn-cs"/>
      </a:defRPr>
    </a:lvl6pPr>
    <a:lvl7pPr marL="3056473" algn="l" defTabSz="1018824" rtl="0" eaLnBrk="1" latinLnBrk="0" hangingPunct="1">
      <a:defRPr sz="1783" b="1" kern="1200">
        <a:solidFill>
          <a:schemeClr val="tx1"/>
        </a:solidFill>
        <a:latin typeface="Trebuchet MS" pitchFamily="34" charset="0"/>
        <a:ea typeface="MS PGothic" pitchFamily="34" charset="-128"/>
        <a:cs typeface="+mn-cs"/>
      </a:defRPr>
    </a:lvl7pPr>
    <a:lvl8pPr marL="3565886" algn="l" defTabSz="1018824" rtl="0" eaLnBrk="1" latinLnBrk="0" hangingPunct="1">
      <a:defRPr sz="1783" b="1" kern="1200">
        <a:solidFill>
          <a:schemeClr val="tx1"/>
        </a:solidFill>
        <a:latin typeface="Trebuchet MS" pitchFamily="34" charset="0"/>
        <a:ea typeface="MS PGothic" pitchFamily="34" charset="-128"/>
        <a:cs typeface="+mn-cs"/>
      </a:defRPr>
    </a:lvl8pPr>
    <a:lvl9pPr marL="4075298" algn="l" defTabSz="1018824" rtl="0" eaLnBrk="1" latinLnBrk="0" hangingPunct="1">
      <a:defRPr sz="1783" b="1" kern="1200">
        <a:solidFill>
          <a:schemeClr val="tx1"/>
        </a:solidFill>
        <a:latin typeface="Trebuchet MS" pitchFamily="34" charset="0"/>
        <a:ea typeface="MS PGothic" pitchFamily="34" charset="-128"/>
        <a:cs typeface="+mn-cs"/>
      </a:defRPr>
    </a:lvl9pPr>
  </p:defaultTextStyle>
  <p:extLst>
    <p:ext uri="{EFAFB233-063F-42B5-8137-9DF3F51BA10A}">
      <p15:sldGuideLst xmlns:p15="http://schemas.microsoft.com/office/powerpoint/2012/main">
        <p15:guide id="1" orient="horz" pos="2448" userDrawn="1">
          <p15:clr>
            <a:srgbClr val="A4A3A4"/>
          </p15:clr>
        </p15:guide>
        <p15:guide id="2" pos="435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ie Blanchette" initials="KB" lastIdx="16" clrIdx="0">
    <p:extLst>
      <p:ext uri="{19B8F6BF-5375-455C-9EA6-DF929625EA0E}">
        <p15:presenceInfo xmlns:p15="http://schemas.microsoft.com/office/powerpoint/2012/main" userId="S-1-5-21-88094858-919529-1617787245-710454" providerId="AD"/>
      </p:ext>
    </p:extLst>
  </p:cmAuthor>
  <p:cmAuthor id="2" name="Muderis Abdulahi Mohammed" initials="MAM" lastIdx="1" clrIdx="1">
    <p:extLst>
      <p:ext uri="{19B8F6BF-5375-455C-9EA6-DF929625EA0E}">
        <p15:presenceInfo xmlns:p15="http://schemas.microsoft.com/office/powerpoint/2012/main" userId="S::mmohammed1@worldbank.org::2c53f829-c9c0-4738-8225-ded777cf439d" providerId="AD"/>
      </p:ext>
    </p:extLst>
  </p:cmAuthor>
  <p:cmAuthor id="3" name="Iffath Sharif" initials="IS" lastIdx="11" clrIdx="2">
    <p:extLst>
      <p:ext uri="{19B8F6BF-5375-455C-9EA6-DF929625EA0E}">
        <p15:presenceInfo xmlns:p15="http://schemas.microsoft.com/office/powerpoint/2012/main" userId="S::isharif@worldbank.org::ca6daa50-198d-46d4-b86e-f0457e71fbfd" providerId="AD"/>
      </p:ext>
    </p:extLst>
  </p:cmAuthor>
  <p:cmAuthor id="4" name="Elliot W. Mghenyi" initials="EWM" lastIdx="2" clrIdx="3">
    <p:extLst>
      <p:ext uri="{19B8F6BF-5375-455C-9EA6-DF929625EA0E}">
        <p15:presenceInfo xmlns:p15="http://schemas.microsoft.com/office/powerpoint/2012/main" userId="S::emghenyi@worldbank.org::b53e435c-cb70-4aff-af6b-b90a63f53c4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00BBFE"/>
    <a:srgbClr val="006699"/>
    <a:srgbClr val="00BEFA"/>
    <a:srgbClr val="33CCFF"/>
    <a:srgbClr val="979797"/>
    <a:srgbClr val="001D3A"/>
    <a:srgbClr val="336699"/>
    <a:srgbClr val="339933"/>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722BBD-85EF-417D-9C6D-B87990B9579B}" v="4" dt="2021-12-06T04:59:36.3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77" autoAdjust="0"/>
    <p:restoredTop sz="93791" autoAdjust="0"/>
  </p:normalViewPr>
  <p:slideViewPr>
    <p:cSldViewPr snapToGrid="0" snapToObjects="1" showGuides="1">
      <p:cViewPr varScale="1">
        <p:scale>
          <a:sx n="70" d="100"/>
          <a:sy n="70" d="100"/>
        </p:scale>
        <p:origin x="1123" y="48"/>
      </p:cViewPr>
      <p:guideLst>
        <p:guide orient="horz" pos="2448"/>
        <p:guide pos="4352"/>
      </p:guideLst>
    </p:cSldViewPr>
  </p:slideViewPr>
  <p:notesTextViewPr>
    <p:cViewPr>
      <p:scale>
        <a:sx n="1" d="1"/>
        <a:sy n="1" d="1"/>
      </p:scale>
      <p:origin x="0" y="0"/>
    </p:cViewPr>
  </p:notesTextViewPr>
  <p:sorterViewPr>
    <p:cViewPr>
      <p:scale>
        <a:sx n="100" d="100"/>
        <a:sy n="100" d="100"/>
      </p:scale>
      <p:origin x="0" y="-4264"/>
    </p:cViewPr>
  </p:sorter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kinkunmi Oladipupo Onimole" userId="13f2ef34-a2ec-4f51-b55f-6b6816f4982d" providerId="ADAL" clId="{15722BBD-85EF-417D-9C6D-B87990B9579B}"/>
    <pc:docChg chg="undo custSel addSld delSld modSld">
      <pc:chgData name="Akinkunmi Oladipupo Onimole" userId="13f2ef34-a2ec-4f51-b55f-6b6816f4982d" providerId="ADAL" clId="{15722BBD-85EF-417D-9C6D-B87990B9579B}" dt="2021-12-06T06:04:06.287" v="2979" actId="1076"/>
      <pc:docMkLst>
        <pc:docMk/>
      </pc:docMkLst>
      <pc:sldChg chg="del">
        <pc:chgData name="Akinkunmi Oladipupo Onimole" userId="13f2ef34-a2ec-4f51-b55f-6b6816f4982d" providerId="ADAL" clId="{15722BBD-85EF-417D-9C6D-B87990B9579B}" dt="2021-12-05T18:12:54.652" v="49" actId="47"/>
        <pc:sldMkLst>
          <pc:docMk/>
          <pc:sldMk cId="3760236069" sldId="258"/>
        </pc:sldMkLst>
      </pc:sldChg>
      <pc:sldChg chg="del">
        <pc:chgData name="Akinkunmi Oladipupo Onimole" userId="13f2ef34-a2ec-4f51-b55f-6b6816f4982d" providerId="ADAL" clId="{15722BBD-85EF-417D-9C6D-B87990B9579B}" dt="2021-12-05T18:12:51.523" v="47" actId="47"/>
        <pc:sldMkLst>
          <pc:docMk/>
          <pc:sldMk cId="1012809008" sldId="259"/>
        </pc:sldMkLst>
      </pc:sldChg>
      <pc:sldChg chg="add">
        <pc:chgData name="Akinkunmi Oladipupo Onimole" userId="13f2ef34-a2ec-4f51-b55f-6b6816f4982d" providerId="ADAL" clId="{15722BBD-85EF-417D-9C6D-B87990B9579B}" dt="2021-12-05T18:20:08.660" v="63"/>
        <pc:sldMkLst>
          <pc:docMk/>
          <pc:sldMk cId="0" sldId="283"/>
        </pc:sldMkLst>
      </pc:sldChg>
      <pc:sldChg chg="add">
        <pc:chgData name="Akinkunmi Oladipupo Onimole" userId="13f2ef34-a2ec-4f51-b55f-6b6816f4982d" providerId="ADAL" clId="{15722BBD-85EF-417D-9C6D-B87990B9579B}" dt="2021-12-05T18:20:08.660" v="63"/>
        <pc:sldMkLst>
          <pc:docMk/>
          <pc:sldMk cId="0" sldId="289"/>
        </pc:sldMkLst>
      </pc:sldChg>
      <pc:sldChg chg="delSp modSp add mod">
        <pc:chgData name="Akinkunmi Oladipupo Onimole" userId="13f2ef34-a2ec-4f51-b55f-6b6816f4982d" providerId="ADAL" clId="{15722BBD-85EF-417D-9C6D-B87990B9579B}" dt="2021-12-06T06:04:06.287" v="2979" actId="1076"/>
        <pc:sldMkLst>
          <pc:docMk/>
          <pc:sldMk cId="0" sldId="304"/>
        </pc:sldMkLst>
        <pc:spChg chg="del">
          <ac:chgData name="Akinkunmi Oladipupo Onimole" userId="13f2ef34-a2ec-4f51-b55f-6b6816f4982d" providerId="ADAL" clId="{15722BBD-85EF-417D-9C6D-B87990B9579B}" dt="2021-12-06T06:03:50.305" v="2978" actId="478"/>
          <ac:spMkLst>
            <pc:docMk/>
            <pc:sldMk cId="0" sldId="304"/>
            <ac:spMk id="29" creationId="{00000000-0000-0000-0000-000000000000}"/>
          </ac:spMkLst>
        </pc:spChg>
        <pc:spChg chg="mod">
          <ac:chgData name="Akinkunmi Oladipupo Onimole" userId="13f2ef34-a2ec-4f51-b55f-6b6816f4982d" providerId="ADAL" clId="{15722BBD-85EF-417D-9C6D-B87990B9579B}" dt="2021-12-06T06:04:06.287" v="2979" actId="1076"/>
          <ac:spMkLst>
            <pc:docMk/>
            <pc:sldMk cId="0" sldId="304"/>
            <ac:spMk id="30" creationId="{00000000-0000-0000-0000-000000000000}"/>
          </ac:spMkLst>
        </pc:spChg>
      </pc:sldChg>
      <pc:sldChg chg="add del">
        <pc:chgData name="Akinkunmi Oladipupo Onimole" userId="13f2ef34-a2ec-4f51-b55f-6b6816f4982d" providerId="ADAL" clId="{15722BBD-85EF-417D-9C6D-B87990B9579B}" dt="2021-12-06T05:32:01.843" v="2902" actId="47"/>
        <pc:sldMkLst>
          <pc:docMk/>
          <pc:sldMk cId="0" sldId="339"/>
        </pc:sldMkLst>
      </pc:sldChg>
      <pc:sldChg chg="add del">
        <pc:chgData name="Akinkunmi Oladipupo Onimole" userId="13f2ef34-a2ec-4f51-b55f-6b6816f4982d" providerId="ADAL" clId="{15722BBD-85EF-417D-9C6D-B87990B9579B}" dt="2021-12-06T05:00:06.253" v="2268" actId="47"/>
        <pc:sldMkLst>
          <pc:docMk/>
          <pc:sldMk cId="0" sldId="343"/>
        </pc:sldMkLst>
      </pc:sldChg>
      <pc:sldChg chg="delSp modSp add mod">
        <pc:chgData name="Akinkunmi Oladipupo Onimole" userId="13f2ef34-a2ec-4f51-b55f-6b6816f4982d" providerId="ADAL" clId="{15722BBD-85EF-417D-9C6D-B87990B9579B}" dt="2021-12-06T05:12:48.792" v="2461" actId="688"/>
        <pc:sldMkLst>
          <pc:docMk/>
          <pc:sldMk cId="1604803615" sldId="347"/>
        </pc:sldMkLst>
        <pc:spChg chg="mod">
          <ac:chgData name="Akinkunmi Oladipupo Onimole" userId="13f2ef34-a2ec-4f51-b55f-6b6816f4982d" providerId="ADAL" clId="{15722BBD-85EF-417D-9C6D-B87990B9579B}" dt="2021-12-06T05:12:48.792" v="2461" actId="688"/>
          <ac:spMkLst>
            <pc:docMk/>
            <pc:sldMk cId="1604803615" sldId="347"/>
            <ac:spMk id="2" creationId="{00000000-0000-0000-0000-000000000000}"/>
          </ac:spMkLst>
        </pc:spChg>
        <pc:spChg chg="mod">
          <ac:chgData name="Akinkunmi Oladipupo Onimole" userId="13f2ef34-a2ec-4f51-b55f-6b6816f4982d" providerId="ADAL" clId="{15722BBD-85EF-417D-9C6D-B87990B9579B}" dt="2021-12-06T05:11:43.339" v="2460" actId="6549"/>
          <ac:spMkLst>
            <pc:docMk/>
            <pc:sldMk cId="1604803615" sldId="347"/>
            <ac:spMk id="3" creationId="{00000000-0000-0000-0000-000000000000}"/>
          </ac:spMkLst>
        </pc:spChg>
        <pc:spChg chg="mod">
          <ac:chgData name="Akinkunmi Oladipupo Onimole" userId="13f2ef34-a2ec-4f51-b55f-6b6816f4982d" providerId="ADAL" clId="{15722BBD-85EF-417D-9C6D-B87990B9579B}" dt="2021-12-06T05:10:49.317" v="2421" actId="20577"/>
          <ac:spMkLst>
            <pc:docMk/>
            <pc:sldMk cId="1604803615" sldId="347"/>
            <ac:spMk id="15" creationId="{00000000-0000-0000-0000-000000000000}"/>
          </ac:spMkLst>
        </pc:spChg>
        <pc:picChg chg="del">
          <ac:chgData name="Akinkunmi Oladipupo Onimole" userId="13f2ef34-a2ec-4f51-b55f-6b6816f4982d" providerId="ADAL" clId="{15722BBD-85EF-417D-9C6D-B87990B9579B}" dt="2021-12-06T05:11:26.480" v="2458" actId="478"/>
          <ac:picMkLst>
            <pc:docMk/>
            <pc:sldMk cId="1604803615" sldId="347"/>
            <ac:picMk id="6" creationId="{00000000-0000-0000-0000-000000000000}"/>
          </ac:picMkLst>
        </pc:picChg>
      </pc:sldChg>
      <pc:sldChg chg="modSp add mod">
        <pc:chgData name="Akinkunmi Oladipupo Onimole" userId="13f2ef34-a2ec-4f51-b55f-6b6816f4982d" providerId="ADAL" clId="{15722BBD-85EF-417D-9C6D-B87990B9579B}" dt="2021-12-06T05:16:48.579" v="2607" actId="14100"/>
        <pc:sldMkLst>
          <pc:docMk/>
          <pc:sldMk cId="0" sldId="360"/>
        </pc:sldMkLst>
        <pc:spChg chg="mod">
          <ac:chgData name="Akinkunmi Oladipupo Onimole" userId="13f2ef34-a2ec-4f51-b55f-6b6816f4982d" providerId="ADAL" clId="{15722BBD-85EF-417D-9C6D-B87990B9579B}" dt="2021-12-06T05:16:48.579" v="2607" actId="14100"/>
          <ac:spMkLst>
            <pc:docMk/>
            <pc:sldMk cId="0" sldId="360"/>
            <ac:spMk id="2" creationId="{00000000-0000-0000-0000-000000000000}"/>
          </ac:spMkLst>
        </pc:spChg>
      </pc:sldChg>
      <pc:sldChg chg="modSp mod">
        <pc:chgData name="Akinkunmi Oladipupo Onimole" userId="13f2ef34-a2ec-4f51-b55f-6b6816f4982d" providerId="ADAL" clId="{15722BBD-85EF-417D-9C6D-B87990B9579B}" dt="2021-12-06T05:05:15.036" v="2360" actId="6549"/>
        <pc:sldMkLst>
          <pc:docMk/>
          <pc:sldMk cId="4106380331" sldId="476"/>
        </pc:sldMkLst>
        <pc:spChg chg="mod">
          <ac:chgData name="Akinkunmi Oladipupo Onimole" userId="13f2ef34-a2ec-4f51-b55f-6b6816f4982d" providerId="ADAL" clId="{15722BBD-85EF-417D-9C6D-B87990B9579B}" dt="2021-12-06T05:05:15.036" v="2360" actId="6549"/>
          <ac:spMkLst>
            <pc:docMk/>
            <pc:sldMk cId="4106380331" sldId="476"/>
            <ac:spMk id="7" creationId="{4B540970-7E9A-4FE1-8C14-AB8675C8AEDF}"/>
          </ac:spMkLst>
        </pc:spChg>
      </pc:sldChg>
      <pc:sldChg chg="del">
        <pc:chgData name="Akinkunmi Oladipupo Onimole" userId="13f2ef34-a2ec-4f51-b55f-6b6816f4982d" providerId="ADAL" clId="{15722BBD-85EF-417D-9C6D-B87990B9579B}" dt="2021-12-05T18:12:22.750" v="35" actId="47"/>
        <pc:sldMkLst>
          <pc:docMk/>
          <pc:sldMk cId="1947842576" sldId="538"/>
        </pc:sldMkLst>
      </pc:sldChg>
      <pc:sldChg chg="del">
        <pc:chgData name="Akinkunmi Oladipupo Onimole" userId="13f2ef34-a2ec-4f51-b55f-6b6816f4982d" providerId="ADAL" clId="{15722BBD-85EF-417D-9C6D-B87990B9579B}" dt="2021-12-05T18:12:26.136" v="36" actId="47"/>
        <pc:sldMkLst>
          <pc:docMk/>
          <pc:sldMk cId="594185477" sldId="540"/>
        </pc:sldMkLst>
      </pc:sldChg>
      <pc:sldChg chg="del">
        <pc:chgData name="Akinkunmi Oladipupo Onimole" userId="13f2ef34-a2ec-4f51-b55f-6b6816f4982d" providerId="ADAL" clId="{15722BBD-85EF-417D-9C6D-B87990B9579B}" dt="2021-12-05T18:12:27.219" v="37" actId="47"/>
        <pc:sldMkLst>
          <pc:docMk/>
          <pc:sldMk cId="4273169520" sldId="541"/>
        </pc:sldMkLst>
      </pc:sldChg>
      <pc:sldChg chg="del">
        <pc:chgData name="Akinkunmi Oladipupo Onimole" userId="13f2ef34-a2ec-4f51-b55f-6b6816f4982d" providerId="ADAL" clId="{15722BBD-85EF-417D-9C6D-B87990B9579B}" dt="2021-12-05T18:12:36.589" v="39" actId="47"/>
        <pc:sldMkLst>
          <pc:docMk/>
          <pc:sldMk cId="3113200244" sldId="1029"/>
        </pc:sldMkLst>
      </pc:sldChg>
      <pc:sldChg chg="del">
        <pc:chgData name="Akinkunmi Oladipupo Onimole" userId="13f2ef34-a2ec-4f51-b55f-6b6816f4982d" providerId="ADAL" clId="{15722BBD-85EF-417D-9C6D-B87990B9579B}" dt="2021-12-05T18:12:53.589" v="48" actId="47"/>
        <pc:sldMkLst>
          <pc:docMk/>
          <pc:sldMk cId="3917276071" sldId="1030"/>
        </pc:sldMkLst>
      </pc:sldChg>
      <pc:sldChg chg="del">
        <pc:chgData name="Akinkunmi Oladipupo Onimole" userId="13f2ef34-a2ec-4f51-b55f-6b6816f4982d" providerId="ADAL" clId="{15722BBD-85EF-417D-9C6D-B87990B9579B}" dt="2021-12-05T18:12:42.824" v="42" actId="47"/>
        <pc:sldMkLst>
          <pc:docMk/>
          <pc:sldMk cId="1114402996" sldId="1031"/>
        </pc:sldMkLst>
      </pc:sldChg>
      <pc:sldChg chg="del">
        <pc:chgData name="Akinkunmi Oladipupo Onimole" userId="13f2ef34-a2ec-4f51-b55f-6b6816f4982d" providerId="ADAL" clId="{15722BBD-85EF-417D-9C6D-B87990B9579B}" dt="2021-12-05T18:12:46.684" v="45" actId="47"/>
        <pc:sldMkLst>
          <pc:docMk/>
          <pc:sldMk cId="3189927582" sldId="1035"/>
        </pc:sldMkLst>
      </pc:sldChg>
      <pc:sldChg chg="del">
        <pc:chgData name="Akinkunmi Oladipupo Onimole" userId="13f2ef34-a2ec-4f51-b55f-6b6816f4982d" providerId="ADAL" clId="{15722BBD-85EF-417D-9C6D-B87990B9579B}" dt="2021-12-05T18:12:49.897" v="46" actId="47"/>
        <pc:sldMkLst>
          <pc:docMk/>
          <pc:sldMk cId="1465461152" sldId="1040"/>
        </pc:sldMkLst>
      </pc:sldChg>
      <pc:sldChg chg="del">
        <pc:chgData name="Akinkunmi Oladipupo Onimole" userId="13f2ef34-a2ec-4f51-b55f-6b6816f4982d" providerId="ADAL" clId="{15722BBD-85EF-417D-9C6D-B87990B9579B}" dt="2021-12-05T18:12:43.993" v="43" actId="47"/>
        <pc:sldMkLst>
          <pc:docMk/>
          <pc:sldMk cId="61179578" sldId="1043"/>
        </pc:sldMkLst>
      </pc:sldChg>
      <pc:sldChg chg="del">
        <pc:chgData name="Akinkunmi Oladipupo Onimole" userId="13f2ef34-a2ec-4f51-b55f-6b6816f4982d" providerId="ADAL" clId="{15722BBD-85EF-417D-9C6D-B87990B9579B}" dt="2021-12-05T18:12:45.179" v="44" actId="47"/>
        <pc:sldMkLst>
          <pc:docMk/>
          <pc:sldMk cId="2657555901" sldId="1044"/>
        </pc:sldMkLst>
      </pc:sldChg>
      <pc:sldChg chg="del">
        <pc:chgData name="Akinkunmi Oladipupo Onimole" userId="13f2ef34-a2ec-4f51-b55f-6b6816f4982d" providerId="ADAL" clId="{15722BBD-85EF-417D-9C6D-B87990B9579B}" dt="2021-12-05T18:13:03.773" v="56" actId="47"/>
        <pc:sldMkLst>
          <pc:docMk/>
          <pc:sldMk cId="2681671274" sldId="1049"/>
        </pc:sldMkLst>
      </pc:sldChg>
      <pc:sldChg chg="del">
        <pc:chgData name="Akinkunmi Oladipupo Onimole" userId="13f2ef34-a2ec-4f51-b55f-6b6816f4982d" providerId="ADAL" clId="{15722BBD-85EF-417D-9C6D-B87990B9579B}" dt="2021-12-05T18:13:04.989" v="58" actId="47"/>
        <pc:sldMkLst>
          <pc:docMk/>
          <pc:sldMk cId="4133866452" sldId="1051"/>
        </pc:sldMkLst>
      </pc:sldChg>
      <pc:sldChg chg="del">
        <pc:chgData name="Akinkunmi Oladipupo Onimole" userId="13f2ef34-a2ec-4f51-b55f-6b6816f4982d" providerId="ADAL" clId="{15722BBD-85EF-417D-9C6D-B87990B9579B}" dt="2021-12-05T18:13:15.365" v="61" actId="47"/>
        <pc:sldMkLst>
          <pc:docMk/>
          <pc:sldMk cId="2092750067" sldId="1054"/>
        </pc:sldMkLst>
      </pc:sldChg>
      <pc:sldChg chg="del">
        <pc:chgData name="Akinkunmi Oladipupo Onimole" userId="13f2ef34-a2ec-4f51-b55f-6b6816f4982d" providerId="ADAL" clId="{15722BBD-85EF-417D-9C6D-B87990B9579B}" dt="2021-12-05T18:12:32.346" v="38" actId="47"/>
        <pc:sldMkLst>
          <pc:docMk/>
          <pc:sldMk cId="2399644008" sldId="1057"/>
        </pc:sldMkLst>
      </pc:sldChg>
      <pc:sldChg chg="del">
        <pc:chgData name="Akinkunmi Oladipupo Onimole" userId="13f2ef34-a2ec-4f51-b55f-6b6816f4982d" providerId="ADAL" clId="{15722BBD-85EF-417D-9C6D-B87990B9579B}" dt="2021-12-05T18:13:06.192" v="60" actId="47"/>
        <pc:sldMkLst>
          <pc:docMk/>
          <pc:sldMk cId="3267915374" sldId="1059"/>
        </pc:sldMkLst>
      </pc:sldChg>
      <pc:sldChg chg="del">
        <pc:chgData name="Akinkunmi Oladipupo Onimole" userId="13f2ef34-a2ec-4f51-b55f-6b6816f4982d" providerId="ADAL" clId="{15722BBD-85EF-417D-9C6D-B87990B9579B}" dt="2021-12-05T18:13:15.365" v="61" actId="47"/>
        <pc:sldMkLst>
          <pc:docMk/>
          <pc:sldMk cId="1402883321" sldId="1060"/>
        </pc:sldMkLst>
      </pc:sldChg>
      <pc:sldChg chg="del">
        <pc:chgData name="Akinkunmi Oladipupo Onimole" userId="13f2ef34-a2ec-4f51-b55f-6b6816f4982d" providerId="ADAL" clId="{15722BBD-85EF-417D-9C6D-B87990B9579B}" dt="2021-12-05T18:12:56.986" v="51" actId="47"/>
        <pc:sldMkLst>
          <pc:docMk/>
          <pc:sldMk cId="1768611411" sldId="1063"/>
        </pc:sldMkLst>
      </pc:sldChg>
      <pc:sldChg chg="del">
        <pc:chgData name="Akinkunmi Oladipupo Onimole" userId="13f2ef34-a2ec-4f51-b55f-6b6816f4982d" providerId="ADAL" clId="{15722BBD-85EF-417D-9C6D-B87990B9579B}" dt="2021-12-05T18:12:58.239" v="52" actId="47"/>
        <pc:sldMkLst>
          <pc:docMk/>
          <pc:sldMk cId="609492260" sldId="1069"/>
        </pc:sldMkLst>
      </pc:sldChg>
      <pc:sldChg chg="del">
        <pc:chgData name="Akinkunmi Oladipupo Onimole" userId="13f2ef34-a2ec-4f51-b55f-6b6816f4982d" providerId="ADAL" clId="{15722BBD-85EF-417D-9C6D-B87990B9579B}" dt="2021-12-05T18:13:04.413" v="57" actId="47"/>
        <pc:sldMkLst>
          <pc:docMk/>
          <pc:sldMk cId="738688054" sldId="1071"/>
        </pc:sldMkLst>
      </pc:sldChg>
      <pc:sldChg chg="del">
        <pc:chgData name="Akinkunmi Oladipupo Onimole" userId="13f2ef34-a2ec-4f51-b55f-6b6816f4982d" providerId="ADAL" clId="{15722BBD-85EF-417D-9C6D-B87990B9579B}" dt="2021-12-05T18:13:05.455" v="59" actId="47"/>
        <pc:sldMkLst>
          <pc:docMk/>
          <pc:sldMk cId="1554487330" sldId="1072"/>
        </pc:sldMkLst>
      </pc:sldChg>
      <pc:sldChg chg="del">
        <pc:chgData name="Akinkunmi Oladipupo Onimole" userId="13f2ef34-a2ec-4f51-b55f-6b6816f4982d" providerId="ADAL" clId="{15722BBD-85EF-417D-9C6D-B87990B9579B}" dt="2021-12-05T18:13:03.128" v="55" actId="47"/>
        <pc:sldMkLst>
          <pc:docMk/>
          <pc:sldMk cId="920306476" sldId="1076"/>
        </pc:sldMkLst>
      </pc:sldChg>
      <pc:sldChg chg="del">
        <pc:chgData name="Akinkunmi Oladipupo Onimole" userId="13f2ef34-a2ec-4f51-b55f-6b6816f4982d" providerId="ADAL" clId="{15722BBD-85EF-417D-9C6D-B87990B9579B}" dt="2021-12-05T18:12:55.939" v="50" actId="47"/>
        <pc:sldMkLst>
          <pc:docMk/>
          <pc:sldMk cId="3238509768" sldId="1077"/>
        </pc:sldMkLst>
      </pc:sldChg>
      <pc:sldChg chg="del">
        <pc:chgData name="Akinkunmi Oladipupo Onimole" userId="13f2ef34-a2ec-4f51-b55f-6b6816f4982d" providerId="ADAL" clId="{15722BBD-85EF-417D-9C6D-B87990B9579B}" dt="2021-12-05T18:13:00.966" v="53" actId="47"/>
        <pc:sldMkLst>
          <pc:docMk/>
          <pc:sldMk cId="1016334417" sldId="1078"/>
        </pc:sldMkLst>
      </pc:sldChg>
      <pc:sldChg chg="del">
        <pc:chgData name="Akinkunmi Oladipupo Onimole" userId="13f2ef34-a2ec-4f51-b55f-6b6816f4982d" providerId="ADAL" clId="{15722BBD-85EF-417D-9C6D-B87990B9579B}" dt="2021-12-05T18:13:01.950" v="54" actId="47"/>
        <pc:sldMkLst>
          <pc:docMk/>
          <pc:sldMk cId="4266590955" sldId="1081"/>
        </pc:sldMkLst>
      </pc:sldChg>
      <pc:sldChg chg="del">
        <pc:chgData name="Akinkunmi Oladipupo Onimole" userId="13f2ef34-a2ec-4f51-b55f-6b6816f4982d" providerId="ADAL" clId="{15722BBD-85EF-417D-9C6D-B87990B9579B}" dt="2021-12-05T18:12:38.089" v="40" actId="47"/>
        <pc:sldMkLst>
          <pc:docMk/>
          <pc:sldMk cId="1989354637" sldId="1082"/>
        </pc:sldMkLst>
      </pc:sldChg>
      <pc:sldChg chg="del">
        <pc:chgData name="Akinkunmi Oladipupo Onimole" userId="13f2ef34-a2ec-4f51-b55f-6b6816f4982d" providerId="ADAL" clId="{15722BBD-85EF-417D-9C6D-B87990B9579B}" dt="2021-12-05T18:12:40.697" v="41" actId="47"/>
        <pc:sldMkLst>
          <pc:docMk/>
          <pc:sldMk cId="2233138785" sldId="1083"/>
        </pc:sldMkLst>
      </pc:sldChg>
      <pc:sldChg chg="modSp mod">
        <pc:chgData name="Akinkunmi Oladipupo Onimole" userId="13f2ef34-a2ec-4f51-b55f-6b6816f4982d" providerId="ADAL" clId="{15722BBD-85EF-417D-9C6D-B87990B9579B}" dt="2021-12-06T05:07:18.051" v="2368" actId="255"/>
        <pc:sldMkLst>
          <pc:docMk/>
          <pc:sldMk cId="415718283" sldId="1084"/>
        </pc:sldMkLst>
        <pc:spChg chg="mod">
          <ac:chgData name="Akinkunmi Oladipupo Onimole" userId="13f2ef34-a2ec-4f51-b55f-6b6816f4982d" providerId="ADAL" clId="{15722BBD-85EF-417D-9C6D-B87990B9579B}" dt="2021-12-06T05:06:57.248" v="2367" actId="255"/>
          <ac:spMkLst>
            <pc:docMk/>
            <pc:sldMk cId="415718283" sldId="1084"/>
            <ac:spMk id="4" creationId="{6934ACD7-A199-4EE5-915E-926860968519}"/>
          </ac:spMkLst>
        </pc:spChg>
        <pc:spChg chg="mod">
          <ac:chgData name="Akinkunmi Oladipupo Onimole" userId="13f2ef34-a2ec-4f51-b55f-6b6816f4982d" providerId="ADAL" clId="{15722BBD-85EF-417D-9C6D-B87990B9579B}" dt="2021-12-06T05:07:18.051" v="2368" actId="255"/>
          <ac:spMkLst>
            <pc:docMk/>
            <pc:sldMk cId="415718283" sldId="1084"/>
            <ac:spMk id="6" creationId="{753F0E12-32D0-49F3-B86D-C35526440E34}"/>
          </ac:spMkLst>
        </pc:spChg>
      </pc:sldChg>
      <pc:sldChg chg="modSp mod">
        <pc:chgData name="Akinkunmi Oladipupo Onimole" userId="13f2ef34-a2ec-4f51-b55f-6b6816f4982d" providerId="ADAL" clId="{15722BBD-85EF-417D-9C6D-B87990B9579B}" dt="2021-12-06T05:02:13.477" v="2310" actId="255"/>
        <pc:sldMkLst>
          <pc:docMk/>
          <pc:sldMk cId="3668226986" sldId="1085"/>
        </pc:sldMkLst>
        <pc:spChg chg="mod">
          <ac:chgData name="Akinkunmi Oladipupo Onimole" userId="13f2ef34-a2ec-4f51-b55f-6b6816f4982d" providerId="ADAL" clId="{15722BBD-85EF-417D-9C6D-B87990B9579B}" dt="2021-12-06T05:02:13.477" v="2310" actId="255"/>
          <ac:spMkLst>
            <pc:docMk/>
            <pc:sldMk cId="3668226986" sldId="1085"/>
            <ac:spMk id="5" creationId="{877183D7-F473-4584-885D-3D8D8B66D7CE}"/>
          </ac:spMkLst>
        </pc:spChg>
        <pc:spChg chg="mod">
          <ac:chgData name="Akinkunmi Oladipupo Onimole" userId="13f2ef34-a2ec-4f51-b55f-6b6816f4982d" providerId="ADAL" clId="{15722BBD-85EF-417D-9C6D-B87990B9579B}" dt="2021-12-06T05:01:51.612" v="2309" actId="6549"/>
          <ac:spMkLst>
            <pc:docMk/>
            <pc:sldMk cId="3668226986" sldId="1085"/>
            <ac:spMk id="6" creationId="{0F6663A9-E434-4E5D-AE64-2DFBE721AB9D}"/>
          </ac:spMkLst>
        </pc:spChg>
      </pc:sldChg>
      <pc:sldChg chg="modSp new del mod">
        <pc:chgData name="Akinkunmi Oladipupo Onimole" userId="13f2ef34-a2ec-4f51-b55f-6b6816f4982d" providerId="ADAL" clId="{15722BBD-85EF-417D-9C6D-B87990B9579B}" dt="2021-12-06T04:07:21.084" v="1658" actId="47"/>
        <pc:sldMkLst>
          <pc:docMk/>
          <pc:sldMk cId="891393487" sldId="1086"/>
        </pc:sldMkLst>
        <pc:spChg chg="mod">
          <ac:chgData name="Akinkunmi Oladipupo Onimole" userId="13f2ef34-a2ec-4f51-b55f-6b6816f4982d" providerId="ADAL" clId="{15722BBD-85EF-417D-9C6D-B87990B9579B}" dt="2021-12-05T18:50:26.454" v="67" actId="27636"/>
          <ac:spMkLst>
            <pc:docMk/>
            <pc:sldMk cId="891393487" sldId="1086"/>
            <ac:spMk id="3" creationId="{09AA91DB-3BAB-4E2B-A91E-F3C4CA196B3F}"/>
          </ac:spMkLst>
        </pc:spChg>
      </pc:sldChg>
      <pc:sldChg chg="modSp new del mod">
        <pc:chgData name="Akinkunmi Oladipupo Onimole" userId="13f2ef34-a2ec-4f51-b55f-6b6816f4982d" providerId="ADAL" clId="{15722BBD-85EF-417D-9C6D-B87990B9579B}" dt="2021-12-06T04:07:23.142" v="1659" actId="47"/>
        <pc:sldMkLst>
          <pc:docMk/>
          <pc:sldMk cId="3424135330" sldId="1087"/>
        </pc:sldMkLst>
        <pc:spChg chg="mod">
          <ac:chgData name="Akinkunmi Oladipupo Onimole" userId="13f2ef34-a2ec-4f51-b55f-6b6816f4982d" providerId="ADAL" clId="{15722BBD-85EF-417D-9C6D-B87990B9579B}" dt="2021-12-05T18:50:26.466" v="68" actId="27636"/>
          <ac:spMkLst>
            <pc:docMk/>
            <pc:sldMk cId="3424135330" sldId="1087"/>
            <ac:spMk id="3" creationId="{AF9D895F-0D1A-48AE-9EA8-6C5121F10505}"/>
          </ac:spMkLst>
        </pc:spChg>
      </pc:sldChg>
      <pc:sldChg chg="modSp new mod">
        <pc:chgData name="Akinkunmi Oladipupo Onimole" userId="13f2ef34-a2ec-4f51-b55f-6b6816f4982d" providerId="ADAL" clId="{15722BBD-85EF-417D-9C6D-B87990B9579B}" dt="2021-12-06T05:29:19.940" v="2901" actId="2711"/>
        <pc:sldMkLst>
          <pc:docMk/>
          <pc:sldMk cId="2994224162" sldId="1088"/>
        </pc:sldMkLst>
        <pc:spChg chg="mod">
          <ac:chgData name="Akinkunmi Oladipupo Onimole" userId="13f2ef34-a2ec-4f51-b55f-6b6816f4982d" providerId="ADAL" clId="{15722BBD-85EF-417D-9C6D-B87990B9579B}" dt="2021-12-05T19:20:13.290" v="688" actId="20577"/>
          <ac:spMkLst>
            <pc:docMk/>
            <pc:sldMk cId="2994224162" sldId="1088"/>
            <ac:spMk id="2" creationId="{27D68C42-E993-44D5-88F0-2E16B6DA807A}"/>
          </ac:spMkLst>
        </pc:spChg>
        <pc:spChg chg="mod">
          <ac:chgData name="Akinkunmi Oladipupo Onimole" userId="13f2ef34-a2ec-4f51-b55f-6b6816f4982d" providerId="ADAL" clId="{15722BBD-85EF-417D-9C6D-B87990B9579B}" dt="2021-12-06T05:29:19.940" v="2901" actId="2711"/>
          <ac:spMkLst>
            <pc:docMk/>
            <pc:sldMk cId="2994224162" sldId="1088"/>
            <ac:spMk id="4" creationId="{734EDC0F-1AD9-4F7B-A22C-0C738789A4F6}"/>
          </ac:spMkLst>
        </pc:spChg>
      </pc:sldChg>
      <pc:sldChg chg="modSp new mod">
        <pc:chgData name="Akinkunmi Oladipupo Onimole" userId="13f2ef34-a2ec-4f51-b55f-6b6816f4982d" providerId="ADAL" clId="{15722BBD-85EF-417D-9C6D-B87990B9579B}" dt="2021-12-06T05:10:04.694" v="2404" actId="20577"/>
        <pc:sldMkLst>
          <pc:docMk/>
          <pc:sldMk cId="3276198256" sldId="1089"/>
        </pc:sldMkLst>
        <pc:spChg chg="mod">
          <ac:chgData name="Akinkunmi Oladipupo Onimole" userId="13f2ef34-a2ec-4f51-b55f-6b6816f4982d" providerId="ADAL" clId="{15722BBD-85EF-417D-9C6D-B87990B9579B}" dt="2021-12-05T19:35:09.393" v="1162" actId="20577"/>
          <ac:spMkLst>
            <pc:docMk/>
            <pc:sldMk cId="3276198256" sldId="1089"/>
            <ac:spMk id="2" creationId="{A2848702-96EE-4F23-87DD-AE7CA25CC620}"/>
          </ac:spMkLst>
        </pc:spChg>
        <pc:spChg chg="mod">
          <ac:chgData name="Akinkunmi Oladipupo Onimole" userId="13f2ef34-a2ec-4f51-b55f-6b6816f4982d" providerId="ADAL" clId="{15722BBD-85EF-417D-9C6D-B87990B9579B}" dt="2021-12-06T05:10:04.694" v="2404" actId="20577"/>
          <ac:spMkLst>
            <pc:docMk/>
            <pc:sldMk cId="3276198256" sldId="1089"/>
            <ac:spMk id="4" creationId="{049ACA20-97FD-4828-A95A-2E182E95CF89}"/>
          </ac:spMkLst>
        </pc:spChg>
      </pc:sldChg>
      <pc:sldChg chg="modSp new mod">
        <pc:chgData name="Akinkunmi Oladipupo Onimole" userId="13f2ef34-a2ec-4f51-b55f-6b6816f4982d" providerId="ADAL" clId="{15722BBD-85EF-417D-9C6D-B87990B9579B}" dt="2021-12-06T06:02:29.297" v="2977" actId="20577"/>
        <pc:sldMkLst>
          <pc:docMk/>
          <pc:sldMk cId="3986123555" sldId="1090"/>
        </pc:sldMkLst>
        <pc:spChg chg="mod">
          <ac:chgData name="Akinkunmi Oladipupo Onimole" userId="13f2ef34-a2ec-4f51-b55f-6b6816f4982d" providerId="ADAL" clId="{15722BBD-85EF-417D-9C6D-B87990B9579B}" dt="2021-12-06T05:13:33.651" v="2488" actId="20577"/>
          <ac:spMkLst>
            <pc:docMk/>
            <pc:sldMk cId="3986123555" sldId="1090"/>
            <ac:spMk id="2" creationId="{1C88E547-3CBD-4115-95ED-01E5A6A5535E}"/>
          </ac:spMkLst>
        </pc:spChg>
        <pc:spChg chg="mod">
          <ac:chgData name="Akinkunmi Oladipupo Onimole" userId="13f2ef34-a2ec-4f51-b55f-6b6816f4982d" providerId="ADAL" clId="{15722BBD-85EF-417D-9C6D-B87990B9579B}" dt="2021-12-06T06:02:29.297" v="2977" actId="20577"/>
          <ac:spMkLst>
            <pc:docMk/>
            <pc:sldMk cId="3986123555" sldId="1090"/>
            <ac:spMk id="4" creationId="{8E83DF46-EEAE-4B18-A132-C090E9070C23}"/>
          </ac:spMkLst>
        </pc:spChg>
      </pc:sldChg>
      <pc:sldChg chg="modSp new mod">
        <pc:chgData name="Akinkunmi Oladipupo Onimole" userId="13f2ef34-a2ec-4f51-b55f-6b6816f4982d" providerId="ADAL" clId="{15722BBD-85EF-417D-9C6D-B87990B9579B}" dt="2021-12-06T05:13:49.553" v="2515" actId="20577"/>
        <pc:sldMkLst>
          <pc:docMk/>
          <pc:sldMk cId="3790170888" sldId="1091"/>
        </pc:sldMkLst>
        <pc:spChg chg="mod">
          <ac:chgData name="Akinkunmi Oladipupo Onimole" userId="13f2ef34-a2ec-4f51-b55f-6b6816f4982d" providerId="ADAL" clId="{15722BBD-85EF-417D-9C6D-B87990B9579B}" dt="2021-12-06T05:13:49.553" v="2515" actId="20577"/>
          <ac:spMkLst>
            <pc:docMk/>
            <pc:sldMk cId="3790170888" sldId="1091"/>
            <ac:spMk id="2" creationId="{39FCDB0C-5D40-4107-9622-93E4E2465B77}"/>
          </ac:spMkLst>
        </pc:spChg>
        <pc:spChg chg="mod">
          <ac:chgData name="Akinkunmi Oladipupo Onimole" userId="13f2ef34-a2ec-4f51-b55f-6b6816f4982d" providerId="ADAL" clId="{15722BBD-85EF-417D-9C6D-B87990B9579B}" dt="2021-12-06T04:04:29.909" v="1657" actId="6549"/>
          <ac:spMkLst>
            <pc:docMk/>
            <pc:sldMk cId="3790170888" sldId="1091"/>
            <ac:spMk id="4" creationId="{DD48A9AF-06DD-433F-9C68-54CDCF2D49FA}"/>
          </ac:spMkLst>
        </pc:spChg>
      </pc:sldChg>
      <pc:sldChg chg="modSp new del mod">
        <pc:chgData name="Akinkunmi Oladipupo Onimole" userId="13f2ef34-a2ec-4f51-b55f-6b6816f4982d" providerId="ADAL" clId="{15722BBD-85EF-417D-9C6D-B87990B9579B}" dt="2021-12-06T04:59:20.640" v="2266" actId="2696"/>
        <pc:sldMkLst>
          <pc:docMk/>
          <pc:sldMk cId="1563095537" sldId="1092"/>
        </pc:sldMkLst>
        <pc:spChg chg="mod">
          <ac:chgData name="Akinkunmi Oladipupo Onimole" userId="13f2ef34-a2ec-4f51-b55f-6b6816f4982d" providerId="ADAL" clId="{15722BBD-85EF-417D-9C6D-B87990B9579B}" dt="2021-12-06T04:17:22.870" v="1702" actId="20577"/>
          <ac:spMkLst>
            <pc:docMk/>
            <pc:sldMk cId="1563095537" sldId="1092"/>
            <ac:spMk id="2" creationId="{92BEFF70-1B1D-47F5-8D20-C2BBB27C765D}"/>
          </ac:spMkLst>
        </pc:spChg>
        <pc:spChg chg="mod">
          <ac:chgData name="Akinkunmi Oladipupo Onimole" userId="13f2ef34-a2ec-4f51-b55f-6b6816f4982d" providerId="ADAL" clId="{15722BBD-85EF-417D-9C6D-B87990B9579B}" dt="2021-12-06T04:18:52.394" v="1836" actId="255"/>
          <ac:spMkLst>
            <pc:docMk/>
            <pc:sldMk cId="1563095537" sldId="1092"/>
            <ac:spMk id="4" creationId="{D180EE0D-7812-4E64-94A3-A78F6EBA553C}"/>
          </ac:spMkLst>
        </pc:spChg>
      </pc:sldChg>
      <pc:sldChg chg="add">
        <pc:chgData name="Akinkunmi Oladipupo Onimole" userId="13f2ef34-a2ec-4f51-b55f-6b6816f4982d" providerId="ADAL" clId="{15722BBD-85EF-417D-9C6D-B87990B9579B}" dt="2021-12-06T04:59:36.387" v="2267"/>
        <pc:sldMkLst>
          <pc:docMk/>
          <pc:sldMk cId="4092369577" sldId="1092"/>
        </pc:sldMkLst>
      </pc:sldChg>
      <pc:sldChg chg="modSp add mod">
        <pc:chgData name="Akinkunmi Oladipupo Onimole" userId="13f2ef34-a2ec-4f51-b55f-6b6816f4982d" providerId="ADAL" clId="{15722BBD-85EF-417D-9C6D-B87990B9579B}" dt="2021-12-06T05:34:32.352" v="2974" actId="6549"/>
        <pc:sldMkLst>
          <pc:docMk/>
          <pc:sldMk cId="1667678669" sldId="1093"/>
        </pc:sldMkLst>
        <pc:spChg chg="mod">
          <ac:chgData name="Akinkunmi Oladipupo Onimole" userId="13f2ef34-a2ec-4f51-b55f-6b6816f4982d" providerId="ADAL" clId="{15722BBD-85EF-417D-9C6D-B87990B9579B}" dt="2021-12-06T05:34:32.352" v="2974" actId="6549"/>
          <ac:spMkLst>
            <pc:docMk/>
            <pc:sldMk cId="1667678669" sldId="1093"/>
            <ac:spMk id="4" creationId="{1D7D6740-2205-4099-AF10-C5EC532B5258}"/>
          </ac:spMkLst>
        </pc:spChg>
      </pc:sldChg>
      <pc:sldChg chg="modSp new del mod">
        <pc:chgData name="Akinkunmi Oladipupo Onimole" userId="13f2ef34-a2ec-4f51-b55f-6b6816f4982d" providerId="ADAL" clId="{15722BBD-85EF-417D-9C6D-B87990B9579B}" dt="2021-12-06T04:59:20.640" v="2266" actId="2696"/>
        <pc:sldMkLst>
          <pc:docMk/>
          <pc:sldMk cId="4001158536" sldId="1093"/>
        </pc:sldMkLst>
        <pc:spChg chg="mod">
          <ac:chgData name="Akinkunmi Oladipupo Onimole" userId="13f2ef34-a2ec-4f51-b55f-6b6816f4982d" providerId="ADAL" clId="{15722BBD-85EF-417D-9C6D-B87990B9579B}" dt="2021-12-06T04:46:50.539" v="1882" actId="6549"/>
          <ac:spMkLst>
            <pc:docMk/>
            <pc:sldMk cId="4001158536" sldId="1093"/>
            <ac:spMk id="2" creationId="{495C053B-BB4A-41F2-9EBF-7CE6B871169F}"/>
          </ac:spMkLst>
        </pc:spChg>
        <pc:spChg chg="mod">
          <ac:chgData name="Akinkunmi Oladipupo Onimole" userId="13f2ef34-a2ec-4f51-b55f-6b6816f4982d" providerId="ADAL" clId="{15722BBD-85EF-417D-9C6D-B87990B9579B}" dt="2021-12-06T04:51:41.361" v="2264" actId="255"/>
          <ac:spMkLst>
            <pc:docMk/>
            <pc:sldMk cId="4001158536" sldId="1093"/>
            <ac:spMk id="4" creationId="{1D7D6740-2205-4099-AF10-C5EC532B5258}"/>
          </ac:spMkLst>
        </pc:spChg>
      </pc:sldChg>
      <pc:sldMasterChg chg="delSldLayout">
        <pc:chgData name="Akinkunmi Oladipupo Onimole" userId="13f2ef34-a2ec-4f51-b55f-6b6816f4982d" providerId="ADAL" clId="{15722BBD-85EF-417D-9C6D-B87990B9579B}" dt="2021-12-06T05:32:01.843" v="2902" actId="47"/>
        <pc:sldMasterMkLst>
          <pc:docMk/>
          <pc:sldMasterMk cId="0" sldId="2147485197"/>
        </pc:sldMasterMkLst>
        <pc:sldLayoutChg chg="del">
          <pc:chgData name="Akinkunmi Oladipupo Onimole" userId="13f2ef34-a2ec-4f51-b55f-6b6816f4982d" providerId="ADAL" clId="{15722BBD-85EF-417D-9C6D-B87990B9579B}" dt="2021-12-05T18:13:15.365" v="61" actId="47"/>
          <pc:sldLayoutMkLst>
            <pc:docMk/>
            <pc:sldMasterMk cId="0" sldId="2147485197"/>
            <pc:sldLayoutMk cId="1989334595" sldId="2147485394"/>
          </pc:sldLayoutMkLst>
        </pc:sldLayoutChg>
        <pc:sldLayoutChg chg="del">
          <pc:chgData name="Akinkunmi Oladipupo Onimole" userId="13f2ef34-a2ec-4f51-b55f-6b6816f4982d" providerId="ADAL" clId="{15722BBD-85EF-417D-9C6D-B87990B9579B}" dt="2021-12-06T05:00:06.253" v="2268" actId="47"/>
          <pc:sldLayoutMkLst>
            <pc:docMk/>
            <pc:sldMasterMk cId="0" sldId="2147485197"/>
            <pc:sldLayoutMk cId="2391055863" sldId="2147485395"/>
          </pc:sldLayoutMkLst>
        </pc:sldLayoutChg>
        <pc:sldLayoutChg chg="del">
          <pc:chgData name="Akinkunmi Oladipupo Onimole" userId="13f2ef34-a2ec-4f51-b55f-6b6816f4982d" providerId="ADAL" clId="{15722BBD-85EF-417D-9C6D-B87990B9579B}" dt="2021-12-06T05:32:01.843" v="2902" actId="47"/>
          <pc:sldLayoutMkLst>
            <pc:docMk/>
            <pc:sldMasterMk cId="0" sldId="2147485197"/>
            <pc:sldLayoutMk cId="1314646005" sldId="2147485396"/>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6275" cy="496751"/>
          </a:xfrm>
          <a:prstGeom prst="rect">
            <a:avLst/>
          </a:prstGeom>
        </p:spPr>
        <p:txBody>
          <a:bodyPr vert="horz" lIns="93778" tIns="46889" rIns="93778" bIns="46889" rtlCol="0"/>
          <a:lstStyle>
            <a:lvl1pPr algn="l">
              <a:defRPr sz="1300">
                <a:ea typeface="+mn-ea"/>
                <a:cs typeface="Times New Roman" pitchFamily="18" charset="0"/>
              </a:defRPr>
            </a:lvl1pPr>
          </a:lstStyle>
          <a:p>
            <a:pPr>
              <a:defRPr/>
            </a:pPr>
            <a:endParaRPr lang="en-US"/>
          </a:p>
        </p:txBody>
      </p:sp>
      <p:sp>
        <p:nvSpPr>
          <p:cNvPr id="3" name="Date Placeholder 2"/>
          <p:cNvSpPr>
            <a:spLocks noGrp="1"/>
          </p:cNvSpPr>
          <p:nvPr>
            <p:ph type="dt" sz="quarter" idx="1"/>
          </p:nvPr>
        </p:nvSpPr>
        <p:spPr>
          <a:xfrm>
            <a:off x="3849862" y="2"/>
            <a:ext cx="2946275" cy="496751"/>
          </a:xfrm>
          <a:prstGeom prst="rect">
            <a:avLst/>
          </a:prstGeom>
        </p:spPr>
        <p:txBody>
          <a:bodyPr vert="horz" wrap="square" lIns="93778" tIns="46889" rIns="93778" bIns="46889" numCol="1" anchor="t" anchorCtr="0" compatLnSpc="1">
            <a:prstTxWarp prst="textNoShape">
              <a:avLst/>
            </a:prstTxWarp>
          </a:bodyPr>
          <a:lstStyle>
            <a:lvl1pPr algn="r">
              <a:defRPr sz="1300" smtClean="0"/>
            </a:lvl1pPr>
          </a:lstStyle>
          <a:p>
            <a:pPr>
              <a:defRPr/>
            </a:pPr>
            <a:fld id="{26C646A4-BB9B-4B8C-855E-D46909ACE4EC}" type="datetimeFigureOut">
              <a:rPr lang="en-US"/>
              <a:pPr>
                <a:defRPr/>
              </a:pPr>
              <a:t>12/6/2021</a:t>
            </a:fld>
            <a:endParaRPr lang="en-US"/>
          </a:p>
        </p:txBody>
      </p:sp>
      <p:sp>
        <p:nvSpPr>
          <p:cNvPr id="4" name="Footer Placeholder 3"/>
          <p:cNvSpPr>
            <a:spLocks noGrp="1"/>
          </p:cNvSpPr>
          <p:nvPr>
            <p:ph type="ftr" sz="quarter" idx="2"/>
          </p:nvPr>
        </p:nvSpPr>
        <p:spPr>
          <a:xfrm>
            <a:off x="2" y="9429780"/>
            <a:ext cx="2946275" cy="496751"/>
          </a:xfrm>
          <a:prstGeom prst="rect">
            <a:avLst/>
          </a:prstGeom>
        </p:spPr>
        <p:txBody>
          <a:bodyPr vert="horz" lIns="93778" tIns="46889" rIns="93778" bIns="46889" rtlCol="0" anchor="b"/>
          <a:lstStyle>
            <a:lvl1pPr algn="l">
              <a:defRPr sz="1300">
                <a:ea typeface="+mn-ea"/>
                <a:cs typeface="Times New Roman" pitchFamily="18" charset="0"/>
              </a:defRPr>
            </a:lvl1pPr>
          </a:lstStyle>
          <a:p>
            <a:pPr>
              <a:defRPr/>
            </a:pPr>
            <a:endParaRPr lang="en-US"/>
          </a:p>
        </p:txBody>
      </p:sp>
      <p:sp>
        <p:nvSpPr>
          <p:cNvPr id="5" name="Slide Number Placeholder 4"/>
          <p:cNvSpPr>
            <a:spLocks noGrp="1"/>
          </p:cNvSpPr>
          <p:nvPr>
            <p:ph type="sldNum" sz="quarter" idx="3"/>
          </p:nvPr>
        </p:nvSpPr>
        <p:spPr>
          <a:xfrm>
            <a:off x="3849862" y="9429780"/>
            <a:ext cx="2946275" cy="496751"/>
          </a:xfrm>
          <a:prstGeom prst="rect">
            <a:avLst/>
          </a:prstGeom>
        </p:spPr>
        <p:txBody>
          <a:bodyPr vert="horz" wrap="square" lIns="93778" tIns="46889" rIns="93778" bIns="46889" numCol="1" anchor="b" anchorCtr="0" compatLnSpc="1">
            <a:prstTxWarp prst="textNoShape">
              <a:avLst/>
            </a:prstTxWarp>
          </a:bodyPr>
          <a:lstStyle>
            <a:lvl1pPr algn="r">
              <a:defRPr sz="1300" smtClean="0"/>
            </a:lvl1pPr>
          </a:lstStyle>
          <a:p>
            <a:pPr>
              <a:defRPr/>
            </a:pPr>
            <a:fld id="{7835A6EA-93D0-47D8-AD17-855E4C25975C}" type="slidenum">
              <a:rPr lang="en-US"/>
              <a:pPr>
                <a:defRPr/>
              </a:pPr>
              <a:t>‹#›</a:t>
            </a:fld>
            <a:endParaRPr lang="en-US"/>
          </a:p>
        </p:txBody>
      </p:sp>
    </p:spTree>
    <p:extLst>
      <p:ext uri="{BB962C8B-B14F-4D97-AF65-F5344CB8AC3E}">
        <p14:creationId xmlns:p14="http://schemas.microsoft.com/office/powerpoint/2010/main" val="6274954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6275" cy="496751"/>
          </a:xfrm>
          <a:prstGeom prst="rect">
            <a:avLst/>
          </a:prstGeom>
        </p:spPr>
        <p:txBody>
          <a:bodyPr vert="horz" lIns="93778" tIns="46889" rIns="93778" bIns="46889" rtlCol="0"/>
          <a:lstStyle>
            <a:lvl1pPr algn="l">
              <a:defRPr sz="1300">
                <a:ea typeface="+mn-ea"/>
                <a:cs typeface="Times New Roman" pitchFamily="18" charset="0"/>
              </a:defRPr>
            </a:lvl1pPr>
          </a:lstStyle>
          <a:p>
            <a:pPr>
              <a:defRPr/>
            </a:pPr>
            <a:endParaRPr lang="en-US"/>
          </a:p>
        </p:txBody>
      </p:sp>
      <p:sp>
        <p:nvSpPr>
          <p:cNvPr id="3" name="Date Placeholder 2"/>
          <p:cNvSpPr>
            <a:spLocks noGrp="1"/>
          </p:cNvSpPr>
          <p:nvPr>
            <p:ph type="dt" idx="1"/>
          </p:nvPr>
        </p:nvSpPr>
        <p:spPr>
          <a:xfrm>
            <a:off x="3849862" y="2"/>
            <a:ext cx="2946275" cy="496751"/>
          </a:xfrm>
          <a:prstGeom prst="rect">
            <a:avLst/>
          </a:prstGeom>
        </p:spPr>
        <p:txBody>
          <a:bodyPr vert="horz" wrap="square" lIns="93778" tIns="46889" rIns="93778" bIns="46889" numCol="1" anchor="t" anchorCtr="0" compatLnSpc="1">
            <a:prstTxWarp prst="textNoShape">
              <a:avLst/>
            </a:prstTxWarp>
          </a:bodyPr>
          <a:lstStyle>
            <a:lvl1pPr algn="r">
              <a:defRPr sz="1300" smtClean="0"/>
            </a:lvl1pPr>
          </a:lstStyle>
          <a:p>
            <a:pPr>
              <a:defRPr/>
            </a:pPr>
            <a:fld id="{19F3E8D4-DEC0-4006-8D4F-0FDA10470C08}" type="datetimeFigureOut">
              <a:rPr lang="en-US"/>
              <a:pPr>
                <a:defRPr/>
              </a:pPr>
              <a:t>12/6/2021</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3778" tIns="46889" rIns="93778" bIns="46889" rtlCol="0" anchor="ctr"/>
          <a:lstStyle/>
          <a:p>
            <a:pPr lvl="0"/>
            <a:endParaRPr lang="en-US" noProof="0"/>
          </a:p>
        </p:txBody>
      </p:sp>
      <p:sp>
        <p:nvSpPr>
          <p:cNvPr id="5" name="Notes Placeholder 4"/>
          <p:cNvSpPr>
            <a:spLocks noGrp="1"/>
          </p:cNvSpPr>
          <p:nvPr>
            <p:ph type="body" sz="quarter" idx="3"/>
          </p:nvPr>
        </p:nvSpPr>
        <p:spPr>
          <a:xfrm>
            <a:off x="680383" y="4716586"/>
            <a:ext cx="5436909" cy="4467363"/>
          </a:xfrm>
          <a:prstGeom prst="rect">
            <a:avLst/>
          </a:prstGeom>
        </p:spPr>
        <p:txBody>
          <a:bodyPr vert="horz" lIns="93778" tIns="46889" rIns="93778" bIns="468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9429780"/>
            <a:ext cx="2946275" cy="496751"/>
          </a:xfrm>
          <a:prstGeom prst="rect">
            <a:avLst/>
          </a:prstGeom>
        </p:spPr>
        <p:txBody>
          <a:bodyPr vert="horz" lIns="93778" tIns="46889" rIns="93778" bIns="46889" rtlCol="0" anchor="b"/>
          <a:lstStyle>
            <a:lvl1pPr algn="l">
              <a:defRPr sz="1300">
                <a:ea typeface="+mn-ea"/>
                <a:cs typeface="Times New Roman" pitchFamily="18" charset="0"/>
              </a:defRPr>
            </a:lvl1pPr>
          </a:lstStyle>
          <a:p>
            <a:pPr>
              <a:defRPr/>
            </a:pPr>
            <a:endParaRPr lang="en-US"/>
          </a:p>
        </p:txBody>
      </p:sp>
      <p:sp>
        <p:nvSpPr>
          <p:cNvPr id="7" name="Slide Number Placeholder 6"/>
          <p:cNvSpPr>
            <a:spLocks noGrp="1"/>
          </p:cNvSpPr>
          <p:nvPr>
            <p:ph type="sldNum" sz="quarter" idx="5"/>
          </p:nvPr>
        </p:nvSpPr>
        <p:spPr>
          <a:xfrm>
            <a:off x="3849862" y="9429780"/>
            <a:ext cx="2946275" cy="496751"/>
          </a:xfrm>
          <a:prstGeom prst="rect">
            <a:avLst/>
          </a:prstGeom>
        </p:spPr>
        <p:txBody>
          <a:bodyPr vert="horz" wrap="square" lIns="93778" tIns="46889" rIns="93778" bIns="46889" numCol="1" anchor="b" anchorCtr="0" compatLnSpc="1">
            <a:prstTxWarp prst="textNoShape">
              <a:avLst/>
            </a:prstTxWarp>
          </a:bodyPr>
          <a:lstStyle>
            <a:lvl1pPr algn="r">
              <a:defRPr sz="1300" smtClean="0"/>
            </a:lvl1pPr>
          </a:lstStyle>
          <a:p>
            <a:pPr>
              <a:defRPr/>
            </a:pPr>
            <a:fld id="{E57DA7DA-3AE2-4A43-88A4-44692C405BCE}" type="slidenum">
              <a:rPr lang="en-US"/>
              <a:pPr>
                <a:defRPr/>
              </a:pPr>
              <a:t>‹#›</a:t>
            </a:fld>
            <a:endParaRPr lang="en-US"/>
          </a:p>
        </p:txBody>
      </p:sp>
    </p:spTree>
    <p:extLst>
      <p:ext uri="{BB962C8B-B14F-4D97-AF65-F5344CB8AC3E}">
        <p14:creationId xmlns:p14="http://schemas.microsoft.com/office/powerpoint/2010/main" val="540900198"/>
      </p:ext>
    </p:extLst>
  </p:cSld>
  <p:clrMap bg1="lt1" tx1="dk1" bg2="lt2" tx2="dk2" accent1="accent1" accent2="accent2" accent3="accent3" accent4="accent4" accent5="accent5" accent6="accent6" hlink="hlink" folHlink="folHlink"/>
  <p:hf hdr="0" ftr="0" dt="0"/>
  <p:notesStyle>
    <a:lvl1pPr algn="l" defTabSz="509412" rtl="0" eaLnBrk="0" fontAlgn="base" hangingPunct="0">
      <a:spcBef>
        <a:spcPct val="30000"/>
      </a:spcBef>
      <a:spcAft>
        <a:spcPct val="0"/>
      </a:spcAft>
      <a:defRPr sz="1337" kern="1200">
        <a:solidFill>
          <a:schemeClr val="tx1"/>
        </a:solidFill>
        <a:latin typeface="+mn-lt"/>
        <a:ea typeface="MS PGothic" pitchFamily="34" charset="-128"/>
        <a:cs typeface="+mn-cs"/>
      </a:defRPr>
    </a:lvl1pPr>
    <a:lvl2pPr marL="509412" algn="l" defTabSz="509412" rtl="0" eaLnBrk="0" fontAlgn="base" hangingPunct="0">
      <a:spcBef>
        <a:spcPct val="30000"/>
      </a:spcBef>
      <a:spcAft>
        <a:spcPct val="0"/>
      </a:spcAft>
      <a:defRPr sz="1337" kern="1200">
        <a:solidFill>
          <a:schemeClr val="tx1"/>
        </a:solidFill>
        <a:latin typeface="+mn-lt"/>
        <a:ea typeface="MS PGothic" pitchFamily="34" charset="-128"/>
        <a:cs typeface="+mn-cs"/>
      </a:defRPr>
    </a:lvl2pPr>
    <a:lvl3pPr marL="1018824" algn="l" defTabSz="509412" rtl="0" eaLnBrk="0" fontAlgn="base" hangingPunct="0">
      <a:spcBef>
        <a:spcPct val="30000"/>
      </a:spcBef>
      <a:spcAft>
        <a:spcPct val="0"/>
      </a:spcAft>
      <a:defRPr sz="1337" kern="1200">
        <a:solidFill>
          <a:schemeClr val="tx1"/>
        </a:solidFill>
        <a:latin typeface="+mn-lt"/>
        <a:ea typeface="MS PGothic" pitchFamily="34" charset="-128"/>
        <a:cs typeface="+mn-cs"/>
      </a:defRPr>
    </a:lvl3pPr>
    <a:lvl4pPr marL="1528237" algn="l" defTabSz="509412" rtl="0" eaLnBrk="0" fontAlgn="base" hangingPunct="0">
      <a:spcBef>
        <a:spcPct val="30000"/>
      </a:spcBef>
      <a:spcAft>
        <a:spcPct val="0"/>
      </a:spcAft>
      <a:defRPr sz="1337" kern="1200">
        <a:solidFill>
          <a:schemeClr val="tx1"/>
        </a:solidFill>
        <a:latin typeface="+mn-lt"/>
        <a:ea typeface="MS PGothic" pitchFamily="34" charset="-128"/>
        <a:cs typeface="+mn-cs"/>
      </a:defRPr>
    </a:lvl4pPr>
    <a:lvl5pPr marL="2037649" algn="l" defTabSz="509412" rtl="0" eaLnBrk="0" fontAlgn="base" hangingPunct="0">
      <a:spcBef>
        <a:spcPct val="30000"/>
      </a:spcBef>
      <a:spcAft>
        <a:spcPct val="0"/>
      </a:spcAft>
      <a:defRPr sz="1337" kern="1200">
        <a:solidFill>
          <a:schemeClr val="tx1"/>
        </a:solidFill>
        <a:latin typeface="+mn-lt"/>
        <a:ea typeface="MS PGothic" pitchFamily="34" charset="-128"/>
        <a:cs typeface="+mn-cs"/>
      </a:defRPr>
    </a:lvl5pPr>
    <a:lvl6pPr marL="2547061" algn="l" defTabSz="509412" rtl="0" eaLnBrk="1" latinLnBrk="0" hangingPunct="1">
      <a:defRPr sz="1337" kern="1200">
        <a:solidFill>
          <a:schemeClr val="tx1"/>
        </a:solidFill>
        <a:latin typeface="+mn-lt"/>
        <a:ea typeface="+mn-ea"/>
        <a:cs typeface="+mn-cs"/>
      </a:defRPr>
    </a:lvl6pPr>
    <a:lvl7pPr marL="3056473" algn="l" defTabSz="509412" rtl="0" eaLnBrk="1" latinLnBrk="0" hangingPunct="1">
      <a:defRPr sz="1337" kern="1200">
        <a:solidFill>
          <a:schemeClr val="tx1"/>
        </a:solidFill>
        <a:latin typeface="+mn-lt"/>
        <a:ea typeface="+mn-ea"/>
        <a:cs typeface="+mn-cs"/>
      </a:defRPr>
    </a:lvl7pPr>
    <a:lvl8pPr marL="3565886" algn="l" defTabSz="509412" rtl="0" eaLnBrk="1" latinLnBrk="0" hangingPunct="1">
      <a:defRPr sz="1337" kern="1200">
        <a:solidFill>
          <a:schemeClr val="tx1"/>
        </a:solidFill>
        <a:latin typeface="+mn-lt"/>
        <a:ea typeface="+mn-ea"/>
        <a:cs typeface="+mn-cs"/>
      </a:defRPr>
    </a:lvl8pPr>
    <a:lvl9pPr marL="4075298" algn="l" defTabSz="509412" rtl="0" eaLnBrk="1" latinLnBrk="0" hangingPunct="1">
      <a:defRPr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57DA7DA-3AE2-4A43-88A4-44692C405BCE}" type="slidenum">
              <a:rPr lang="en-US" smtClean="0"/>
              <a:pPr>
                <a:defRPr/>
              </a:pPr>
              <a:t>3</a:t>
            </a:fld>
            <a:endParaRPr lang="en-US"/>
          </a:p>
        </p:txBody>
      </p:sp>
    </p:spTree>
    <p:extLst>
      <p:ext uri="{BB962C8B-B14F-4D97-AF65-F5344CB8AC3E}">
        <p14:creationId xmlns:p14="http://schemas.microsoft.com/office/powerpoint/2010/main" val="1994699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47DE0F-EA6B-46BD-8CD1-53B999A331BA}" type="slidenum">
              <a:rPr lang="en-NZ" altLang="en-US" smtClean="0"/>
              <a:pPr/>
              <a:t>4</a:t>
            </a:fld>
            <a:endParaRPr lang="en-NZ" altLang="en-US" dirty="0"/>
          </a:p>
        </p:txBody>
      </p:sp>
    </p:spTree>
    <p:extLst>
      <p:ext uri="{BB962C8B-B14F-4D97-AF65-F5344CB8AC3E}">
        <p14:creationId xmlns:p14="http://schemas.microsoft.com/office/powerpoint/2010/main" val="3928911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08B65A-A765-4038-9AAB-C905C4572A97}" type="slidenum">
              <a:rPr lang="en-US" smtClean="0"/>
              <a:pPr/>
              <a:t>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solidFill>
                  <a:srgbClr val="C00000"/>
                </a:solidFill>
              </a:rPr>
              <a:t>ACFE</a:t>
            </a:r>
            <a:r>
              <a:rPr lang="en-US" baseline="0" dirty="0">
                <a:solidFill>
                  <a:srgbClr val="C00000"/>
                </a:solidFill>
              </a:rPr>
              <a:t> Data (Source: 2008 Report to the Nation on Occupational Fraud and Abuse, Association of Certified Fraud Examiners)</a:t>
            </a:r>
          </a:p>
          <a:p>
            <a:endParaRPr lang="en-US" baseline="0" dirty="0">
              <a:solidFill>
                <a:srgbClr val="C00000"/>
              </a:solidFill>
            </a:endParaRPr>
          </a:p>
          <a:p>
            <a:pPr marL="228735" indent="-228735">
              <a:buAutoNum type="arabicPeriod"/>
            </a:pPr>
            <a:r>
              <a:rPr lang="en-US" baseline="0" dirty="0">
                <a:solidFill>
                  <a:srgbClr val="C00000"/>
                </a:solidFill>
              </a:rPr>
              <a:t>Tip (46.2%)</a:t>
            </a:r>
          </a:p>
          <a:p>
            <a:pPr marL="228735" indent="-228735">
              <a:buAutoNum type="arabicPeriod"/>
            </a:pPr>
            <a:r>
              <a:rPr lang="en-US" baseline="0" dirty="0">
                <a:solidFill>
                  <a:srgbClr val="C00000"/>
                </a:solidFill>
              </a:rPr>
              <a:t>By Accident (20.0%)</a:t>
            </a:r>
          </a:p>
          <a:p>
            <a:pPr marL="228735" indent="-228735">
              <a:buAutoNum type="arabicPeriod"/>
            </a:pPr>
            <a:r>
              <a:rPr lang="en-US" baseline="0" dirty="0">
                <a:solidFill>
                  <a:srgbClr val="C00000"/>
                </a:solidFill>
              </a:rPr>
              <a:t>Internal Audit (19.4%)</a:t>
            </a:r>
          </a:p>
          <a:p>
            <a:pPr marL="228735" indent="-228735">
              <a:buAutoNum type="arabicPeriod"/>
            </a:pPr>
            <a:r>
              <a:rPr lang="en-US" baseline="0" dirty="0">
                <a:solidFill>
                  <a:srgbClr val="C00000"/>
                </a:solidFill>
              </a:rPr>
              <a:t>Internal Controls (23.3%)</a:t>
            </a:r>
          </a:p>
          <a:p>
            <a:pPr marL="228735" indent="-228735">
              <a:buAutoNum type="arabicPeriod"/>
            </a:pPr>
            <a:r>
              <a:rPr lang="en-US" baseline="0" dirty="0">
                <a:solidFill>
                  <a:srgbClr val="C00000"/>
                </a:solidFill>
              </a:rPr>
              <a:t>External Audit (9.1%)</a:t>
            </a:r>
          </a:p>
          <a:p>
            <a:pPr marL="228735" indent="-228735">
              <a:buAutoNum type="arabicPeriod"/>
            </a:pPr>
            <a:r>
              <a:rPr lang="en-US" baseline="0" dirty="0">
                <a:solidFill>
                  <a:srgbClr val="C00000"/>
                </a:solidFill>
              </a:rPr>
              <a:t>Notified by Police (3.2%)</a:t>
            </a:r>
          </a:p>
          <a:p>
            <a:pPr marL="228735" indent="-228735"/>
            <a:endParaRPr lang="en-US" baseline="0" dirty="0">
              <a:solidFill>
                <a:srgbClr val="C00000"/>
              </a:solidFill>
            </a:endParaRPr>
          </a:p>
          <a:p>
            <a:pPr marL="228735" indent="-228735"/>
            <a:r>
              <a:rPr lang="en-US" baseline="0" dirty="0">
                <a:solidFill>
                  <a:srgbClr val="C00000"/>
                </a:solidFill>
              </a:rPr>
              <a:t>Please note that the percentage exceeds 100% because in some cases respondents identified more than one detection method.</a:t>
            </a:r>
          </a:p>
          <a:p>
            <a:pPr marL="228735" indent="-228735"/>
            <a:endParaRPr lang="en-US" baseline="0" dirty="0">
              <a:solidFill>
                <a:srgbClr val="C00000"/>
              </a:solidFill>
            </a:endParaRPr>
          </a:p>
          <a:p>
            <a:pPr marL="228735" indent="-228735"/>
            <a:r>
              <a:rPr lang="en-US" baseline="0" dirty="0">
                <a:solidFill>
                  <a:srgbClr val="C00000"/>
                </a:solidFill>
              </a:rPr>
              <a:t>The full report is available at the following site: http://www.acfe.com/documents/2008-rttn.pdf</a:t>
            </a:r>
          </a:p>
          <a:p>
            <a:pPr marL="228735" indent="-228735"/>
            <a:endParaRPr lang="en-US" baseline="0" dirty="0">
              <a:solidFill>
                <a:srgbClr val="C00000"/>
              </a:solidFill>
            </a:endParaRPr>
          </a:p>
          <a:p>
            <a:pPr marL="228735" indent="-228735"/>
            <a:endParaRPr lang="en-US" baseline="0" dirty="0">
              <a:solidFill>
                <a:srgbClr val="C00000"/>
              </a:solidFill>
            </a:endParaRPr>
          </a:p>
          <a:p>
            <a:pPr marL="228735" indent="-228735"/>
            <a:endParaRPr lang="en-US" baseline="0" dirty="0">
              <a:solidFill>
                <a:srgbClr val="C00000"/>
              </a:solidFill>
            </a:endParaRPr>
          </a:p>
        </p:txBody>
      </p:sp>
      <p:sp>
        <p:nvSpPr>
          <p:cNvPr id="4" name="Slide Number Placeholder 3"/>
          <p:cNvSpPr>
            <a:spLocks noGrp="1"/>
          </p:cNvSpPr>
          <p:nvPr>
            <p:ph type="sldNum" sz="quarter" idx="10"/>
          </p:nvPr>
        </p:nvSpPr>
        <p:spPr/>
        <p:txBody>
          <a:bodyPr/>
          <a:lstStyle/>
          <a:p>
            <a:fld id="{0E08B65A-A765-4038-9AAB-C905C4572A97}" type="slidenum">
              <a:rPr lang="en-US" smtClean="0"/>
              <a:pPr/>
              <a:t>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solidFill>
                  <a:srgbClr val="C00000"/>
                </a:solidFill>
              </a:rPr>
              <a:t>ACFE</a:t>
            </a:r>
            <a:r>
              <a:rPr lang="en-US" baseline="0" dirty="0">
                <a:solidFill>
                  <a:srgbClr val="C00000"/>
                </a:solidFill>
              </a:rPr>
              <a:t> Data (Source: 2008 Report to the Nation on Occupational Fraud and Abuse, Association of Certified Fraud Examiners)</a:t>
            </a:r>
          </a:p>
          <a:p>
            <a:endParaRPr lang="en-US" baseline="0" dirty="0">
              <a:solidFill>
                <a:srgbClr val="C00000"/>
              </a:solidFill>
            </a:endParaRPr>
          </a:p>
          <a:p>
            <a:pPr marL="228735" indent="-228735">
              <a:buAutoNum type="arabicPeriod"/>
            </a:pPr>
            <a:r>
              <a:rPr lang="en-US" baseline="0" dirty="0">
                <a:solidFill>
                  <a:srgbClr val="C00000"/>
                </a:solidFill>
              </a:rPr>
              <a:t>Tip (46.2%)</a:t>
            </a:r>
          </a:p>
          <a:p>
            <a:pPr marL="228735" indent="-228735">
              <a:buAutoNum type="arabicPeriod"/>
            </a:pPr>
            <a:r>
              <a:rPr lang="en-US" baseline="0" dirty="0">
                <a:solidFill>
                  <a:srgbClr val="C00000"/>
                </a:solidFill>
              </a:rPr>
              <a:t>By Accident (20.0%)</a:t>
            </a:r>
          </a:p>
          <a:p>
            <a:pPr marL="228735" indent="-228735">
              <a:buAutoNum type="arabicPeriod"/>
            </a:pPr>
            <a:r>
              <a:rPr lang="en-US" baseline="0" dirty="0">
                <a:solidFill>
                  <a:srgbClr val="C00000"/>
                </a:solidFill>
              </a:rPr>
              <a:t>Internal Audit (19.4%)</a:t>
            </a:r>
          </a:p>
          <a:p>
            <a:pPr marL="228735" indent="-228735">
              <a:buAutoNum type="arabicPeriod"/>
            </a:pPr>
            <a:r>
              <a:rPr lang="en-US" baseline="0" dirty="0">
                <a:solidFill>
                  <a:srgbClr val="C00000"/>
                </a:solidFill>
              </a:rPr>
              <a:t>Internal Controls (23.3%)</a:t>
            </a:r>
          </a:p>
          <a:p>
            <a:pPr marL="228735" indent="-228735">
              <a:buAutoNum type="arabicPeriod"/>
            </a:pPr>
            <a:r>
              <a:rPr lang="en-US" baseline="0" dirty="0">
                <a:solidFill>
                  <a:srgbClr val="C00000"/>
                </a:solidFill>
              </a:rPr>
              <a:t>External Audit (9.1%)</a:t>
            </a:r>
          </a:p>
          <a:p>
            <a:pPr marL="228735" indent="-228735">
              <a:buAutoNum type="arabicPeriod"/>
            </a:pPr>
            <a:r>
              <a:rPr lang="en-US" baseline="0" dirty="0">
                <a:solidFill>
                  <a:srgbClr val="C00000"/>
                </a:solidFill>
              </a:rPr>
              <a:t>Notified by Police (3.2%)</a:t>
            </a:r>
          </a:p>
          <a:p>
            <a:pPr marL="228735" indent="-228735"/>
            <a:endParaRPr lang="en-US" baseline="0" dirty="0">
              <a:solidFill>
                <a:srgbClr val="C00000"/>
              </a:solidFill>
            </a:endParaRPr>
          </a:p>
          <a:p>
            <a:pPr marL="228735" indent="-228735"/>
            <a:r>
              <a:rPr lang="en-US" baseline="0" dirty="0">
                <a:solidFill>
                  <a:srgbClr val="C00000"/>
                </a:solidFill>
              </a:rPr>
              <a:t>Please note that the percentage exceeds 100% because in some cases respondents identified more than one detection method.</a:t>
            </a:r>
          </a:p>
          <a:p>
            <a:pPr marL="228735" indent="-228735"/>
            <a:endParaRPr lang="en-US" baseline="0" dirty="0">
              <a:solidFill>
                <a:srgbClr val="C00000"/>
              </a:solidFill>
            </a:endParaRPr>
          </a:p>
          <a:p>
            <a:pPr marL="228735" indent="-228735"/>
            <a:r>
              <a:rPr lang="en-US" baseline="0" dirty="0">
                <a:solidFill>
                  <a:srgbClr val="C00000"/>
                </a:solidFill>
              </a:rPr>
              <a:t>The full report is available at the following site: http://www.acfe.com/documents/2008-rttn.pdf</a:t>
            </a:r>
          </a:p>
          <a:p>
            <a:pPr marL="228735" indent="-228735"/>
            <a:endParaRPr lang="en-US" baseline="0" dirty="0">
              <a:solidFill>
                <a:srgbClr val="C00000"/>
              </a:solidFill>
            </a:endParaRPr>
          </a:p>
          <a:p>
            <a:pPr marL="228735" indent="-228735"/>
            <a:endParaRPr lang="en-US" baseline="0" dirty="0">
              <a:solidFill>
                <a:srgbClr val="C00000"/>
              </a:solidFill>
            </a:endParaRPr>
          </a:p>
          <a:p>
            <a:pPr marL="228735" indent="-228735"/>
            <a:endParaRPr lang="en-US" baseline="0" dirty="0">
              <a:solidFill>
                <a:srgbClr val="C00000"/>
              </a:solidFill>
            </a:endParaRPr>
          </a:p>
        </p:txBody>
      </p:sp>
      <p:sp>
        <p:nvSpPr>
          <p:cNvPr id="4" name="Slide Number Placeholder 3"/>
          <p:cNvSpPr>
            <a:spLocks noGrp="1"/>
          </p:cNvSpPr>
          <p:nvPr>
            <p:ph type="sldNum" sz="quarter" idx="10"/>
          </p:nvPr>
        </p:nvSpPr>
        <p:spPr/>
        <p:txBody>
          <a:bodyPr/>
          <a:lstStyle/>
          <a:p>
            <a:fld id="{0E08B65A-A765-4038-9AAB-C905C4572A97}"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presentation title-world bank">
    <p:spTree>
      <p:nvGrpSpPr>
        <p:cNvPr id="1" name=""/>
        <p:cNvGrpSpPr/>
        <p:nvPr/>
      </p:nvGrpSpPr>
      <p:grpSpPr>
        <a:xfrm>
          <a:off x="0" y="0"/>
          <a:ext cx="0" cy="0"/>
          <a:chOff x="0" y="0"/>
          <a:chExt cx="0" cy="0"/>
        </a:xfrm>
      </p:grpSpPr>
      <p:sp>
        <p:nvSpPr>
          <p:cNvPr id="5" name="Rectangle 5"/>
          <p:cNvSpPr>
            <a:spLocks noChangeArrowheads="1"/>
          </p:cNvSpPr>
          <p:nvPr userDrawn="1"/>
        </p:nvSpPr>
        <p:spPr bwMode="auto">
          <a:xfrm flipV="1">
            <a:off x="0" y="11151"/>
            <a:ext cx="13817600" cy="7772400"/>
          </a:xfrm>
          <a:prstGeom prst="rect">
            <a:avLst/>
          </a:prstGeom>
          <a:solidFill>
            <a:schemeClr val="bg1"/>
          </a:solidFill>
          <a:ln>
            <a:noFill/>
          </a:ln>
        </p:spPr>
        <p:txBody>
          <a:bodyPr/>
          <a:lstStyle/>
          <a:p>
            <a:pPr marL="131337" indent="-131337" algn="just">
              <a:spcBef>
                <a:spcPct val="50000"/>
              </a:spcBef>
              <a:buFontTx/>
              <a:buChar char="•"/>
            </a:pPr>
            <a:endParaRPr lang="en-US" sz="1473" b="0" dirty="0">
              <a:solidFill>
                <a:srgbClr val="00B0F0"/>
              </a:solidFill>
              <a:latin typeface="+mj-lt"/>
            </a:endParaRPr>
          </a:p>
        </p:txBody>
      </p:sp>
      <p:pic>
        <p:nvPicPr>
          <p:cNvPr id="10" name="Picture 9"/>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1371600" y="2581882"/>
            <a:ext cx="4663440" cy="4663440"/>
          </a:xfrm>
          <a:prstGeom prst="rect">
            <a:avLst/>
          </a:prstGeom>
        </p:spPr>
      </p:pic>
      <p:sp>
        <p:nvSpPr>
          <p:cNvPr id="12" name="Rectangle 2"/>
          <p:cNvSpPr>
            <a:spLocks noGrp="1" noChangeArrowheads="1"/>
          </p:cNvSpPr>
          <p:nvPr>
            <p:ph type="ctrTitle" hasCustomPrompt="1"/>
          </p:nvPr>
        </p:nvSpPr>
        <p:spPr>
          <a:xfrm>
            <a:off x="1371600" y="1243589"/>
            <a:ext cx="11430000" cy="553998"/>
          </a:xfrm>
        </p:spPr>
        <p:txBody>
          <a:bodyPr bIns="0">
            <a:spAutoFit/>
          </a:bodyPr>
          <a:lstStyle>
            <a:lvl1pPr algn="r">
              <a:defRPr sz="3600" b="1">
                <a:solidFill>
                  <a:srgbClr val="002060"/>
                </a:solidFill>
                <a:latin typeface="Arial"/>
                <a:cs typeface="Arial"/>
              </a:defRPr>
            </a:lvl1pPr>
          </a:lstStyle>
          <a:p>
            <a:pPr lvl="0"/>
            <a:r>
              <a:rPr lang="en-US" noProof="0" dirty="0"/>
              <a:t>Master Title:</a:t>
            </a:r>
          </a:p>
        </p:txBody>
      </p:sp>
      <p:sp>
        <p:nvSpPr>
          <p:cNvPr id="13" name="Rectangle 3"/>
          <p:cNvSpPr>
            <a:spLocks noGrp="1" noChangeArrowheads="1"/>
          </p:cNvSpPr>
          <p:nvPr>
            <p:ph type="subTitle" idx="1" hasCustomPrompt="1"/>
          </p:nvPr>
        </p:nvSpPr>
        <p:spPr>
          <a:xfrm>
            <a:off x="6583680" y="3419859"/>
            <a:ext cx="6217920" cy="369332"/>
          </a:xfrm>
          <a:prstGeom prst="rect">
            <a:avLst/>
          </a:prstGeom>
        </p:spPr>
        <p:txBody>
          <a:bodyPr lIns="0" tIns="0" rIns="0" bIns="0">
            <a:spAutoFit/>
          </a:bodyPr>
          <a:lstStyle>
            <a:lvl1pPr marL="0" indent="0" algn="r">
              <a:lnSpc>
                <a:spcPct val="100000"/>
              </a:lnSpc>
              <a:spcBef>
                <a:spcPts val="0"/>
              </a:spcBef>
              <a:buFontTx/>
              <a:buNone/>
              <a:defRPr sz="2400" b="1" baseline="0">
                <a:solidFill>
                  <a:srgbClr val="00BEFA"/>
                </a:solidFill>
                <a:latin typeface="Arial"/>
                <a:cs typeface="Arial"/>
              </a:defRPr>
            </a:lvl1pPr>
          </a:lstStyle>
          <a:p>
            <a:pPr lvl="0"/>
            <a:r>
              <a:rPr lang="en-US" noProof="0" dirty="0"/>
              <a:t>Name of presenter</a:t>
            </a:r>
          </a:p>
        </p:txBody>
      </p:sp>
      <p:sp>
        <p:nvSpPr>
          <p:cNvPr id="3" name="Text Placeholder 2"/>
          <p:cNvSpPr>
            <a:spLocks noGrp="1"/>
          </p:cNvSpPr>
          <p:nvPr>
            <p:ph type="body" sz="quarter" idx="10" hasCustomPrompt="1"/>
          </p:nvPr>
        </p:nvSpPr>
        <p:spPr>
          <a:xfrm>
            <a:off x="6583680" y="4352547"/>
            <a:ext cx="6217920" cy="369332"/>
          </a:xfrm>
        </p:spPr>
        <p:txBody>
          <a:bodyPr>
            <a:spAutoFit/>
          </a:bodyPr>
          <a:lstStyle>
            <a:lvl1pPr algn="r">
              <a:lnSpc>
                <a:spcPct val="100000"/>
              </a:lnSpc>
              <a:spcBef>
                <a:spcPts val="0"/>
              </a:spcBef>
              <a:defRPr sz="2400" b="1">
                <a:solidFill>
                  <a:srgbClr val="00BEFA"/>
                </a:solidFill>
              </a:defRPr>
            </a:lvl1pPr>
            <a:lvl2pPr>
              <a:defRPr>
                <a:solidFill>
                  <a:schemeClr val="bg2">
                    <a:lumMod val="40000"/>
                    <a:lumOff val="60000"/>
                  </a:schemeClr>
                </a:solidFill>
              </a:defRPr>
            </a:lvl2pPr>
            <a:lvl3pPr>
              <a:defRPr>
                <a:solidFill>
                  <a:schemeClr val="bg2">
                    <a:lumMod val="40000"/>
                    <a:lumOff val="60000"/>
                  </a:schemeClr>
                </a:solidFill>
              </a:defRPr>
            </a:lvl3pPr>
            <a:lvl4pPr>
              <a:defRPr>
                <a:solidFill>
                  <a:schemeClr val="bg2">
                    <a:lumMod val="40000"/>
                    <a:lumOff val="60000"/>
                  </a:schemeClr>
                </a:solidFill>
              </a:defRPr>
            </a:lvl4pPr>
            <a:lvl5pPr>
              <a:defRPr>
                <a:solidFill>
                  <a:schemeClr val="bg2">
                    <a:lumMod val="40000"/>
                    <a:lumOff val="60000"/>
                  </a:schemeClr>
                </a:solidFill>
              </a:defRPr>
            </a:lvl5pPr>
          </a:lstStyle>
          <a:p>
            <a:pPr lvl="0"/>
            <a:r>
              <a:rPr lang="en-US" dirty="0"/>
              <a:t>Name of event</a:t>
            </a:r>
          </a:p>
        </p:txBody>
      </p:sp>
      <p:sp>
        <p:nvSpPr>
          <p:cNvPr id="9" name="Text Placeholder 8"/>
          <p:cNvSpPr>
            <a:spLocks noGrp="1"/>
          </p:cNvSpPr>
          <p:nvPr>
            <p:ph type="body" sz="quarter" idx="11" hasCustomPrompt="1"/>
          </p:nvPr>
        </p:nvSpPr>
        <p:spPr>
          <a:xfrm>
            <a:off x="1371600" y="1785074"/>
            <a:ext cx="11430000" cy="480377"/>
          </a:xfrm>
        </p:spPr>
        <p:txBody>
          <a:bodyPr/>
          <a:lstStyle>
            <a:lvl1pPr algn="r">
              <a:lnSpc>
                <a:spcPct val="100000"/>
              </a:lnSpc>
              <a:spcBef>
                <a:spcPts val="0"/>
              </a:spcBef>
              <a:defRPr sz="2800" b="1" i="0">
                <a:solidFill>
                  <a:schemeClr val="bg1">
                    <a:lumMod val="50000"/>
                  </a:schemeClr>
                </a:solidFill>
                <a:latin typeface="Arial" panose="020B0604020202020204" pitchFamily="34" charset="0"/>
                <a:cs typeface="Arial" panose="020B0604020202020204" pitchFamily="34" charset="0"/>
              </a:defRPr>
            </a:lvl1pPr>
            <a:lvl2pPr>
              <a:defRPr sz="3173" b="1" i="1">
                <a:solidFill>
                  <a:schemeClr val="bg2">
                    <a:lumMod val="40000"/>
                    <a:lumOff val="60000"/>
                  </a:schemeClr>
                </a:solidFill>
                <a:latin typeface="Times New Roman" panose="02020603050405020304" pitchFamily="18" charset="0"/>
                <a:cs typeface="Times New Roman" panose="02020603050405020304" pitchFamily="18" charset="0"/>
              </a:defRPr>
            </a:lvl2pPr>
            <a:lvl3pPr>
              <a:defRPr sz="3173" b="1" i="1">
                <a:solidFill>
                  <a:schemeClr val="bg2">
                    <a:lumMod val="40000"/>
                    <a:lumOff val="60000"/>
                  </a:schemeClr>
                </a:solidFill>
                <a:latin typeface="Times New Roman" panose="02020603050405020304" pitchFamily="18" charset="0"/>
                <a:cs typeface="Times New Roman" panose="02020603050405020304" pitchFamily="18" charset="0"/>
              </a:defRPr>
            </a:lvl3pPr>
            <a:lvl4pPr>
              <a:defRPr sz="3173" b="1" i="1">
                <a:solidFill>
                  <a:schemeClr val="bg2">
                    <a:lumMod val="40000"/>
                    <a:lumOff val="60000"/>
                  </a:schemeClr>
                </a:solidFill>
                <a:latin typeface="Times New Roman" panose="02020603050405020304" pitchFamily="18" charset="0"/>
                <a:cs typeface="Times New Roman" panose="02020603050405020304" pitchFamily="18" charset="0"/>
              </a:defRPr>
            </a:lvl4pPr>
            <a:lvl5pPr>
              <a:defRPr sz="3173" b="1" i="1">
                <a:solidFill>
                  <a:schemeClr val="bg2">
                    <a:lumMod val="40000"/>
                    <a:lumOff val="60000"/>
                  </a:schemeClr>
                </a:solidFill>
                <a:latin typeface="Times New Roman" panose="02020603050405020304" pitchFamily="18" charset="0"/>
                <a:cs typeface="Times New Roman" panose="02020603050405020304" pitchFamily="18" charset="0"/>
              </a:defRPr>
            </a:lvl5pPr>
          </a:lstStyle>
          <a:p>
            <a:pPr lvl="0"/>
            <a:r>
              <a:rPr lang="en-US" dirty="0"/>
              <a:t>Sub-title</a:t>
            </a:r>
          </a:p>
        </p:txBody>
      </p:sp>
      <p:sp>
        <p:nvSpPr>
          <p:cNvPr id="14" name="Text Placeholder 13"/>
          <p:cNvSpPr>
            <a:spLocks noGrp="1"/>
          </p:cNvSpPr>
          <p:nvPr>
            <p:ph type="body" sz="quarter" idx="12" hasCustomPrompt="1"/>
          </p:nvPr>
        </p:nvSpPr>
        <p:spPr>
          <a:xfrm>
            <a:off x="6583680" y="4728612"/>
            <a:ext cx="6217920" cy="278987"/>
          </a:xfrm>
        </p:spPr>
        <p:txBody>
          <a:bodyPr>
            <a:spAutoFit/>
          </a:bodyPr>
          <a:lstStyle>
            <a:lvl1pPr algn="r">
              <a:lnSpc>
                <a:spcPct val="100000"/>
              </a:lnSpc>
              <a:spcBef>
                <a:spcPts val="0"/>
              </a:spcBef>
              <a:defRPr sz="1800" b="1">
                <a:solidFill>
                  <a:schemeClr val="bg1">
                    <a:lumMod val="50000"/>
                  </a:schemeClr>
                </a:solidFill>
              </a:defRPr>
            </a:lvl1pPr>
            <a:lvl2pPr>
              <a:lnSpc>
                <a:spcPct val="100000"/>
              </a:lnSpc>
              <a:spcBef>
                <a:spcPts val="0"/>
              </a:spcBef>
              <a:defRPr b="1"/>
            </a:lvl2pPr>
            <a:lvl3pPr>
              <a:lnSpc>
                <a:spcPct val="100000"/>
              </a:lnSpc>
              <a:spcBef>
                <a:spcPts val="0"/>
              </a:spcBef>
              <a:defRPr b="1"/>
            </a:lvl3pPr>
            <a:lvl4pPr>
              <a:lnSpc>
                <a:spcPct val="100000"/>
              </a:lnSpc>
              <a:spcBef>
                <a:spcPts val="0"/>
              </a:spcBef>
              <a:defRPr b="1"/>
            </a:lvl4pPr>
            <a:lvl5pPr>
              <a:lnSpc>
                <a:spcPct val="100000"/>
              </a:lnSpc>
              <a:spcBef>
                <a:spcPts val="0"/>
              </a:spcBef>
              <a:defRPr b="1"/>
            </a:lvl5pPr>
          </a:lstStyle>
          <a:p>
            <a:pPr lvl="0"/>
            <a:r>
              <a:rPr lang="en-US" dirty="0"/>
              <a:t>Venue, Month DD, YYYY</a:t>
            </a:r>
          </a:p>
        </p:txBody>
      </p:sp>
      <p:sp>
        <p:nvSpPr>
          <p:cNvPr id="16" name="Text Placeholder 15"/>
          <p:cNvSpPr>
            <a:spLocks noGrp="1"/>
          </p:cNvSpPr>
          <p:nvPr>
            <p:ph type="body" sz="quarter" idx="13" hasCustomPrompt="1"/>
          </p:nvPr>
        </p:nvSpPr>
        <p:spPr>
          <a:xfrm>
            <a:off x="6583680" y="3773493"/>
            <a:ext cx="6217920" cy="278987"/>
          </a:xfrm>
        </p:spPr>
        <p:txBody>
          <a:bodyPr>
            <a:spAutoFit/>
          </a:bodyPr>
          <a:lstStyle>
            <a:lvl1pPr algn="r">
              <a:defRPr sz="1800" b="1" i="0">
                <a:solidFill>
                  <a:schemeClr val="bg1">
                    <a:lumMod val="50000"/>
                  </a:schemeClr>
                </a:solidFill>
                <a:latin typeface="+mn-lt"/>
                <a:cs typeface="Times New Roman" panose="02020603050405020304" pitchFamily="18"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Title and affiliation of presenter</a:t>
            </a:r>
          </a:p>
        </p:txBody>
      </p:sp>
    </p:spTree>
    <p:extLst>
      <p:ext uri="{BB962C8B-B14F-4D97-AF65-F5344CB8AC3E}">
        <p14:creationId xmlns:p14="http://schemas.microsoft.com/office/powerpoint/2010/main" val="2203939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defRPr sz="2267"/>
            </a:lvl1pPr>
            <a:lvl2pPr>
              <a:defRPr sz="2267"/>
            </a:lvl2pPr>
            <a:lvl3pPr>
              <a:defRPr sz="2267"/>
            </a:lvl3pPr>
            <a:lvl4pPr>
              <a:defRPr sz="2267"/>
            </a:lvl4pPr>
            <a:lvl5pPr>
              <a:defRPr sz="22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normAutofit/>
          </a:bodyPr>
          <a:lstStyle>
            <a:lvl1pPr algn="l">
              <a:defRPr sz="3627"/>
            </a:lvl1pPr>
          </a:lstStyle>
          <a:p>
            <a:r>
              <a:rPr lang="en-US" dirty="0"/>
              <a:t>Click to edit Master title style</a:t>
            </a:r>
          </a:p>
        </p:txBody>
      </p:sp>
      <p:sp>
        <p:nvSpPr>
          <p:cNvPr id="8" name="Date Placeholder 7"/>
          <p:cNvSpPr>
            <a:spLocks noGrp="1"/>
          </p:cNvSpPr>
          <p:nvPr>
            <p:ph type="dt" sz="half" idx="10"/>
          </p:nvPr>
        </p:nvSpPr>
        <p:spPr/>
        <p:txBody>
          <a:bodyPr/>
          <a:lstStyle/>
          <a:p>
            <a:fld id="{ECC3627B-4AAA-4F77-B815-867C8D02DD47}" type="datetimeFigureOut">
              <a:rPr lang="en-US" smtClean="0"/>
              <a:pPr/>
              <a:t>12/6/2021</a:t>
            </a:fld>
            <a:endParaRPr lang="en-US"/>
          </a:p>
        </p:txBody>
      </p:sp>
      <p:sp>
        <p:nvSpPr>
          <p:cNvPr id="9" name="Slide Number Placeholder 8"/>
          <p:cNvSpPr>
            <a:spLocks noGrp="1"/>
          </p:cNvSpPr>
          <p:nvPr>
            <p:ph type="sldNum" sz="quarter" idx="11"/>
          </p:nvPr>
        </p:nvSpPr>
        <p:spPr/>
        <p:txBody>
          <a:bodyPr/>
          <a:lstStyle/>
          <a:p>
            <a:fld id="{82175592-C6C2-4A43-8F21-42EF4F0E99A4}"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
        <p:nvSpPr>
          <p:cNvPr id="11" name="Rectangle 10"/>
          <p:cNvSpPr/>
          <p:nvPr userDrawn="1"/>
        </p:nvSpPr>
        <p:spPr>
          <a:xfrm>
            <a:off x="11514667" y="7039892"/>
            <a:ext cx="2187787" cy="720197"/>
          </a:xfrm>
          <a:prstGeom prst="rect">
            <a:avLst/>
          </a:prstGeom>
        </p:spPr>
        <p:txBody>
          <a:bodyPr wrap="square">
            <a:spAutoFit/>
          </a:bodyPr>
          <a:lstStyle/>
          <a:p>
            <a:pPr algn="r"/>
            <a:fld id="{C5324740-D020-41CF-9D36-B8FCB61261E2}" type="slidenum">
              <a:rPr lang="en-US" sz="4080" b="1" smtClean="0">
                <a:solidFill>
                  <a:schemeClr val="bg1">
                    <a:lumMod val="85000"/>
                  </a:schemeClr>
                </a:solidFill>
              </a:rPr>
              <a:pPr algn="r"/>
              <a:t>‹#›</a:t>
            </a:fld>
            <a:endParaRPr lang="en-US" sz="4080" b="1" dirty="0">
              <a:solidFill>
                <a:schemeClr val="bg1">
                  <a:lumMod val="85000"/>
                </a:schemeClr>
              </a:solidFill>
            </a:endParaRPr>
          </a:p>
        </p:txBody>
      </p:sp>
    </p:spTree>
    <p:extLst>
      <p:ext uri="{BB962C8B-B14F-4D97-AF65-F5344CB8AC3E}">
        <p14:creationId xmlns:p14="http://schemas.microsoft.com/office/powerpoint/2010/main" val="1220513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able of Contents">
    <p:spTree>
      <p:nvGrpSpPr>
        <p:cNvPr id="1" name=""/>
        <p:cNvGrpSpPr/>
        <p:nvPr/>
      </p:nvGrpSpPr>
      <p:grpSpPr>
        <a:xfrm>
          <a:off x="0" y="0"/>
          <a:ext cx="0" cy="0"/>
          <a:chOff x="0" y="0"/>
          <a:chExt cx="0" cy="0"/>
        </a:xfrm>
      </p:grpSpPr>
      <p:sp>
        <p:nvSpPr>
          <p:cNvPr id="4" name="Rectangle 9"/>
          <p:cNvSpPr>
            <a:spLocks noChangeArrowheads="1"/>
          </p:cNvSpPr>
          <p:nvPr/>
        </p:nvSpPr>
        <p:spPr bwMode="auto">
          <a:xfrm>
            <a:off x="0" y="1246823"/>
            <a:ext cx="13817600" cy="199707"/>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31336" indent="-131336">
              <a:spcBef>
                <a:spcPct val="50000"/>
              </a:spcBef>
              <a:buFontTx/>
              <a:buChar char="•"/>
            </a:pPr>
            <a:endParaRPr lang="en-US" sz="1473" b="0" dirty="0">
              <a:solidFill>
                <a:schemeClr val="bg1"/>
              </a:solidFill>
            </a:endParaRPr>
          </a:p>
        </p:txBody>
      </p:sp>
      <p:sp>
        <p:nvSpPr>
          <p:cNvPr id="2" name="Title 1"/>
          <p:cNvSpPr>
            <a:spLocks noGrp="1"/>
          </p:cNvSpPr>
          <p:nvPr>
            <p:ph type="title"/>
          </p:nvPr>
        </p:nvSpPr>
        <p:spPr>
          <a:xfrm>
            <a:off x="539368" y="815814"/>
            <a:ext cx="12787066" cy="383631"/>
          </a:xfrm>
        </p:spPr>
        <p:txBody>
          <a:bodyPr anchor="b"/>
          <a:lstStyle>
            <a:lvl1pPr>
              <a:defRPr sz="2493" b="0" i="0">
                <a:solidFill>
                  <a:schemeClr val="tx1"/>
                </a:solidFill>
              </a:defRPr>
            </a:lvl1pPr>
          </a:lstStyle>
          <a:p>
            <a:r>
              <a:rPr lang="en-US"/>
              <a:t>Click to edit Master title style</a:t>
            </a:r>
            <a:endParaRPr lang="en-US" dirty="0"/>
          </a:p>
        </p:txBody>
      </p:sp>
      <p:sp>
        <p:nvSpPr>
          <p:cNvPr id="7" name="Text Placeholder 6"/>
          <p:cNvSpPr>
            <a:spLocks noGrp="1"/>
          </p:cNvSpPr>
          <p:nvPr>
            <p:ph type="body" sz="quarter" idx="13"/>
          </p:nvPr>
        </p:nvSpPr>
        <p:spPr>
          <a:xfrm>
            <a:off x="527755" y="1811761"/>
            <a:ext cx="12810067" cy="5228978"/>
          </a:xfrm>
        </p:spPr>
        <p:txBody>
          <a:bodyPr>
            <a:normAutofit/>
          </a:bodyPr>
          <a:lstStyle>
            <a:lvl1pPr>
              <a:lnSpc>
                <a:spcPct val="100000"/>
              </a:lnSpc>
              <a:spcBef>
                <a:spcPts val="2720"/>
              </a:spcBef>
              <a:tabLst>
                <a:tab pos="9522710" algn="r"/>
              </a:tabLst>
              <a:defRPr lang="en-US" sz="1813" smtClean="0"/>
            </a:lvl1pPr>
          </a:lstStyle>
          <a:p>
            <a:pPr lvl="0"/>
            <a:r>
              <a:rPr lang="en-US"/>
              <a:t>Click to edit Master text styles</a:t>
            </a:r>
          </a:p>
          <a:p>
            <a:pPr lvl="1"/>
            <a:r>
              <a:rPr lang="en-US"/>
              <a:t>Second level</a:t>
            </a:r>
          </a:p>
          <a:p>
            <a:pPr lvl="2"/>
            <a:r>
              <a:rPr lang="en-US"/>
              <a:t>Third level</a:t>
            </a:r>
          </a:p>
        </p:txBody>
      </p:sp>
      <p:sp>
        <p:nvSpPr>
          <p:cNvPr id="5" name="Footer Placeholder 5"/>
          <p:cNvSpPr>
            <a:spLocks noGrp="1"/>
          </p:cNvSpPr>
          <p:nvPr>
            <p:ph type="ftr" sz="quarter" idx="14"/>
          </p:nvPr>
        </p:nvSpPr>
        <p:spPr/>
        <p:txBody>
          <a:bodyPr/>
          <a:lstStyle>
            <a:lvl1pPr>
              <a:defRPr/>
            </a:lvl1pPr>
          </a:lstStyle>
          <a:p>
            <a:pPr>
              <a:defRPr/>
            </a:pPr>
            <a:r>
              <a:rPr lang="en-US" dirty="0"/>
              <a:t>Presentation Title</a:t>
            </a:r>
          </a:p>
        </p:txBody>
      </p:sp>
      <p:sp>
        <p:nvSpPr>
          <p:cNvPr id="6" name="Slide Number Placeholder 7"/>
          <p:cNvSpPr>
            <a:spLocks noGrp="1"/>
          </p:cNvSpPr>
          <p:nvPr>
            <p:ph type="sldNum" sz="quarter" idx="15"/>
          </p:nvPr>
        </p:nvSpPr>
        <p:spPr/>
        <p:txBody>
          <a:bodyPr/>
          <a:lstStyle>
            <a:lvl1pPr>
              <a:defRPr smtClean="0"/>
            </a:lvl1pPr>
          </a:lstStyle>
          <a:p>
            <a:pPr>
              <a:defRPr/>
            </a:pPr>
            <a:fld id="{7C505A8E-F6FA-4478-92C9-D27F96A6F72C}" type="slidenum">
              <a:rPr lang="en-US"/>
              <a:pPr>
                <a:defRPr/>
              </a:pPr>
              <a:t>‹#›</a:t>
            </a:fld>
            <a:endParaRPr lang="en-US" dirty="0"/>
          </a:p>
        </p:txBody>
      </p:sp>
    </p:spTree>
    <p:extLst>
      <p:ext uri="{BB962C8B-B14F-4D97-AF65-F5344CB8AC3E}">
        <p14:creationId xmlns:p14="http://schemas.microsoft.com/office/powerpoint/2010/main" val="3624433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section title-world b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A583348-7A2C-46EA-B1BC-6699647C6337}"/>
              </a:ext>
            </a:extLst>
          </p:cNvPr>
          <p:cNvSpPr>
            <a:spLocks noChangeArrowheads="1"/>
          </p:cNvSpPr>
          <p:nvPr userDrawn="1"/>
        </p:nvSpPr>
        <p:spPr bwMode="auto">
          <a:xfrm flipV="1">
            <a:off x="0" y="0"/>
            <a:ext cx="13817600" cy="7772400"/>
          </a:xfrm>
          <a:prstGeom prst="rect">
            <a:avLst/>
          </a:prstGeom>
          <a:solidFill>
            <a:schemeClr val="bg1"/>
          </a:solidFill>
          <a:ln>
            <a:noFill/>
          </a:ln>
        </p:spPr>
        <p:txBody>
          <a:bodyPr/>
          <a:lstStyle/>
          <a:p>
            <a:pPr marL="131337" indent="-131337" algn="just">
              <a:spcBef>
                <a:spcPct val="50000"/>
              </a:spcBef>
              <a:buFontTx/>
              <a:buChar char="•"/>
            </a:pPr>
            <a:endParaRPr lang="en-US" sz="1473" b="0" dirty="0">
              <a:solidFill>
                <a:srgbClr val="336699"/>
              </a:solidFill>
              <a:latin typeface="+mj-lt"/>
            </a:endParaRPr>
          </a:p>
        </p:txBody>
      </p:sp>
      <p:sp>
        <p:nvSpPr>
          <p:cNvPr id="5" name="Text Placeholder 4"/>
          <p:cNvSpPr>
            <a:spLocks noGrp="1"/>
          </p:cNvSpPr>
          <p:nvPr>
            <p:ph type="body" sz="quarter" idx="11" hasCustomPrompt="1"/>
          </p:nvPr>
        </p:nvSpPr>
        <p:spPr>
          <a:xfrm>
            <a:off x="2252807" y="3260302"/>
            <a:ext cx="9030655" cy="488275"/>
          </a:xfrm>
        </p:spPr>
        <p:txBody>
          <a:bodyPr>
            <a:spAutoFit/>
          </a:bodyPr>
          <a:lstStyle>
            <a:lvl1pPr marL="0" indent="0">
              <a:lnSpc>
                <a:spcPct val="100000"/>
              </a:lnSpc>
              <a:spcBef>
                <a:spcPts val="0"/>
              </a:spcBef>
              <a:defRPr sz="3200" b="1" baseline="0">
                <a:solidFill>
                  <a:schemeClr val="bg1">
                    <a:lumMod val="50000"/>
                  </a:schemeClr>
                </a:solidFill>
              </a:defRPr>
            </a:lvl1pPr>
          </a:lstStyle>
          <a:p>
            <a:pPr lvl="0"/>
            <a:r>
              <a:rPr lang="en-US" dirty="0"/>
              <a:t>Section-title</a:t>
            </a:r>
          </a:p>
        </p:txBody>
      </p:sp>
      <p:sp>
        <p:nvSpPr>
          <p:cNvPr id="7" name="Text Placeholder 6"/>
          <p:cNvSpPr>
            <a:spLocks noGrp="1"/>
          </p:cNvSpPr>
          <p:nvPr>
            <p:ph type="body" sz="quarter" idx="12" hasCustomPrompt="1"/>
          </p:nvPr>
        </p:nvSpPr>
        <p:spPr>
          <a:xfrm>
            <a:off x="2251643" y="3692883"/>
            <a:ext cx="9031817" cy="369332"/>
          </a:xfrm>
        </p:spPr>
        <p:txBody>
          <a:bodyPr>
            <a:spAutoFit/>
          </a:bodyPr>
          <a:lstStyle>
            <a:lvl1pPr marL="0" indent="0">
              <a:lnSpc>
                <a:spcPct val="100000"/>
              </a:lnSpc>
              <a:spcBef>
                <a:spcPts val="0"/>
              </a:spcBef>
              <a:defRPr sz="2400" b="1">
                <a:solidFill>
                  <a:srgbClr val="002060"/>
                </a:solidFill>
              </a:defRPr>
            </a:lvl1pPr>
          </a:lstStyle>
          <a:p>
            <a:pPr lvl="0"/>
            <a:r>
              <a:rPr lang="en-US" dirty="0"/>
              <a:t>Sub-title</a:t>
            </a:r>
          </a:p>
        </p:txBody>
      </p:sp>
      <p:pic>
        <p:nvPicPr>
          <p:cNvPr id="2" name="Picture 1">
            <a:extLst>
              <a:ext uri="{FF2B5EF4-FFF2-40B4-BE49-F238E27FC236}">
                <a16:creationId xmlns:a16="http://schemas.microsoft.com/office/drawing/2014/main" id="{E2571039-4E3A-49B9-9103-D5D7397341A2}"/>
              </a:ext>
            </a:extLst>
          </p:cNvPr>
          <p:cNvPicPr>
            <a:picLocks/>
          </p:cNvPicPr>
          <p:nvPr userDrawn="1"/>
        </p:nvPicPr>
        <p:blipFill>
          <a:blip r:embed="rId2"/>
          <a:stretch>
            <a:fillRect/>
          </a:stretch>
        </p:blipFill>
        <p:spPr>
          <a:xfrm>
            <a:off x="1157501" y="3200400"/>
            <a:ext cx="1005840" cy="1005840"/>
          </a:xfrm>
          <a:prstGeom prst="rect">
            <a:avLst/>
          </a:prstGeom>
        </p:spPr>
      </p:pic>
    </p:spTree>
    <p:extLst>
      <p:ext uri="{BB962C8B-B14F-4D97-AF65-F5344CB8AC3E}">
        <p14:creationId xmlns:p14="http://schemas.microsoft.com/office/powerpoint/2010/main" val="335395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multiple bullets-world b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0080" y="227610"/>
            <a:ext cx="12252960" cy="492443"/>
          </a:xfrm>
        </p:spPr>
        <p:txBody>
          <a:bodyPr anchor="b" anchorCtr="0"/>
          <a:lstStyle>
            <a:lvl1pPr>
              <a:defRPr sz="3200" b="1">
                <a:solidFill>
                  <a:srgbClr val="002060"/>
                </a:solidFill>
                <a:latin typeface="+mn-lt"/>
              </a:defRPr>
            </a:lvl1pPr>
          </a:lstStyle>
          <a:p>
            <a:r>
              <a:rPr lang="en-US" dirty="0"/>
              <a:t>Slide title: multiple un-numbered bullet points</a:t>
            </a:r>
          </a:p>
        </p:txBody>
      </p:sp>
      <p:sp>
        <p:nvSpPr>
          <p:cNvPr id="6" name="Text Placeholder 5"/>
          <p:cNvSpPr>
            <a:spLocks noGrp="1"/>
          </p:cNvSpPr>
          <p:nvPr>
            <p:ph type="body" sz="quarter" idx="12" hasCustomPrompt="1"/>
          </p:nvPr>
        </p:nvSpPr>
        <p:spPr>
          <a:xfrm>
            <a:off x="640080" y="649733"/>
            <a:ext cx="12252960" cy="246221"/>
          </a:xfrm>
        </p:spPr>
        <p:txBody>
          <a:bodyPr>
            <a:spAutoFit/>
          </a:bodyPr>
          <a:lstStyle>
            <a:lvl1pPr marL="0" indent="0">
              <a:defRPr sz="1600" b="1" i="0">
                <a:solidFill>
                  <a:srgbClr val="00B0F0"/>
                </a:solidFill>
                <a:latin typeface="Arial" panose="020B0604020202020204" pitchFamily="34" charset="0"/>
                <a:cs typeface="Arial" panose="020B0604020202020204" pitchFamily="34" charset="0"/>
              </a:defRPr>
            </a:lvl1pPr>
          </a:lstStyle>
          <a:p>
            <a:pPr lvl="0"/>
            <a:r>
              <a:rPr lang="en-US" dirty="0"/>
              <a:t>Slide sub-title</a:t>
            </a:r>
          </a:p>
        </p:txBody>
      </p:sp>
      <p:sp>
        <p:nvSpPr>
          <p:cNvPr id="9" name="Text Placeholder 9"/>
          <p:cNvSpPr>
            <a:spLocks noGrp="1"/>
          </p:cNvSpPr>
          <p:nvPr>
            <p:ph type="body" sz="quarter" idx="13"/>
          </p:nvPr>
        </p:nvSpPr>
        <p:spPr>
          <a:xfrm>
            <a:off x="640080" y="1658112"/>
            <a:ext cx="12252960" cy="995144"/>
          </a:xfrm>
        </p:spPr>
        <p:txBody>
          <a:bodyPr>
            <a:spAutoFit/>
          </a:bodyPr>
          <a:lstStyle>
            <a:lvl1pPr marL="310887" indent="-310887">
              <a:buClr>
                <a:schemeClr val="tx1">
                  <a:lumMod val="50000"/>
                  <a:lumOff val="50000"/>
                </a:schemeClr>
              </a:buClr>
              <a:buSzPct val="100000"/>
              <a:buFont typeface="Arial" panose="020B0604020202020204" pitchFamily="34" charset="0"/>
              <a:buChar char="●"/>
              <a:defRPr sz="1600" b="1">
                <a:solidFill>
                  <a:schemeClr val="tx1">
                    <a:lumMod val="50000"/>
                    <a:lumOff val="50000"/>
                  </a:schemeClr>
                </a:solidFill>
              </a:defRPr>
            </a:lvl1pPr>
            <a:lvl2pPr marL="829034" indent="-310887">
              <a:buClr>
                <a:srgbClr val="002060"/>
              </a:buClr>
              <a:buSzPct val="100000"/>
              <a:buFont typeface="Arial" panose="020B0604020202020204" pitchFamily="34" charset="0"/>
              <a:buChar char="●"/>
              <a:defRPr sz="1600" b="1">
                <a:solidFill>
                  <a:srgbClr val="002060"/>
                </a:solidFill>
              </a:defRPr>
            </a:lvl2pPr>
            <a:lvl3pPr marL="1139921" indent="-310887">
              <a:buClr>
                <a:schemeClr val="tx1">
                  <a:lumMod val="50000"/>
                  <a:lumOff val="50000"/>
                </a:schemeClr>
              </a:buClr>
              <a:buSzPct val="100000"/>
              <a:buFont typeface="Arial" panose="020B0604020202020204" pitchFamily="34" charset="0"/>
              <a:buChar char="●"/>
              <a:defRPr sz="1600" b="1">
                <a:solidFill>
                  <a:schemeClr val="tx1">
                    <a:lumMod val="50000"/>
                    <a:lumOff val="50000"/>
                  </a:schemeClr>
                </a:solidFill>
              </a:defRPr>
            </a:lvl3pPr>
            <a:lvl4pPr>
              <a:defRPr sz="1587" b="1"/>
            </a:lvl4pPr>
            <a:lvl5pPr>
              <a:defRPr sz="1587" b="1"/>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222450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numbered bullets-world b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0080" y="237029"/>
            <a:ext cx="12252960" cy="492443"/>
          </a:xfrm>
        </p:spPr>
        <p:txBody>
          <a:bodyPr anchor="b" anchorCtr="0"/>
          <a:lstStyle>
            <a:lvl1pPr>
              <a:defRPr sz="3200" b="1">
                <a:solidFill>
                  <a:srgbClr val="002060"/>
                </a:solidFill>
                <a:latin typeface="+mn-lt"/>
              </a:defRPr>
            </a:lvl1pPr>
          </a:lstStyle>
          <a:p>
            <a:r>
              <a:rPr lang="en-US" dirty="0"/>
              <a:t>Slide title: numbered bullet points</a:t>
            </a:r>
          </a:p>
        </p:txBody>
      </p:sp>
      <p:sp>
        <p:nvSpPr>
          <p:cNvPr id="6" name="Text Placeholder 5"/>
          <p:cNvSpPr>
            <a:spLocks noGrp="1"/>
          </p:cNvSpPr>
          <p:nvPr>
            <p:ph type="body" sz="quarter" idx="12" hasCustomPrompt="1"/>
          </p:nvPr>
        </p:nvSpPr>
        <p:spPr>
          <a:xfrm>
            <a:off x="640080" y="672035"/>
            <a:ext cx="12252960" cy="246221"/>
          </a:xfrm>
        </p:spPr>
        <p:txBody>
          <a:bodyPr>
            <a:spAutoFit/>
          </a:bodyPr>
          <a:lstStyle>
            <a:lvl1pPr>
              <a:defRPr sz="1600" b="1" i="0">
                <a:solidFill>
                  <a:srgbClr val="00B0F0"/>
                </a:solidFill>
                <a:latin typeface="Arial" panose="020B0604020202020204" pitchFamily="34" charset="0"/>
                <a:cs typeface="Arial" panose="020B0604020202020204" pitchFamily="34" charset="0"/>
              </a:defRPr>
            </a:lvl1pPr>
          </a:lstStyle>
          <a:p>
            <a:pPr lvl="0"/>
            <a:r>
              <a:rPr lang="en-US" dirty="0"/>
              <a:t>Slide sub-title</a:t>
            </a:r>
          </a:p>
        </p:txBody>
      </p:sp>
      <p:sp>
        <p:nvSpPr>
          <p:cNvPr id="9" name="Text Placeholder 9"/>
          <p:cNvSpPr>
            <a:spLocks noGrp="1"/>
          </p:cNvSpPr>
          <p:nvPr>
            <p:ph type="body" sz="quarter" idx="13"/>
          </p:nvPr>
        </p:nvSpPr>
        <p:spPr>
          <a:xfrm>
            <a:off x="640080" y="1658117"/>
            <a:ext cx="12252960" cy="620683"/>
          </a:xfrm>
        </p:spPr>
        <p:txBody>
          <a:bodyPr lIns="365760">
            <a:spAutoFit/>
          </a:bodyPr>
          <a:lstStyle>
            <a:lvl1pPr marL="0" indent="0">
              <a:buClr>
                <a:schemeClr val="bg1">
                  <a:lumMod val="50000"/>
                </a:schemeClr>
              </a:buClr>
              <a:buSzPct val="90000"/>
              <a:buFont typeface="Arial" panose="020B0604020202020204" pitchFamily="34" charset="0"/>
              <a:buNone/>
              <a:defRPr sz="1600" b="1">
                <a:solidFill>
                  <a:schemeClr val="bg1">
                    <a:lumMod val="50000"/>
                  </a:schemeClr>
                </a:solidFill>
              </a:defRPr>
            </a:lvl1pPr>
            <a:lvl2pPr marL="829034" indent="-310887">
              <a:buClr>
                <a:schemeClr val="accent5">
                  <a:lumMod val="50000"/>
                </a:schemeClr>
              </a:buClr>
              <a:buSzPct val="90000"/>
              <a:buFont typeface="Arial" panose="020B0604020202020204" pitchFamily="34" charset="0"/>
              <a:buChar char="►"/>
              <a:defRPr sz="1600" b="1">
                <a:solidFill>
                  <a:srgbClr val="336699"/>
                </a:solidFill>
              </a:defRPr>
            </a:lvl2pPr>
            <a:lvl3pPr marL="1139921" indent="-310887">
              <a:buClr>
                <a:schemeClr val="bg2">
                  <a:lumMod val="75000"/>
                </a:schemeClr>
              </a:buClr>
              <a:buSzPct val="90000"/>
              <a:buFont typeface="Arial" panose="020B0604020202020204" pitchFamily="34" charset="0"/>
              <a:buChar char="►"/>
              <a:defRPr sz="1813" b="1">
                <a:solidFill>
                  <a:schemeClr val="bg2">
                    <a:lumMod val="75000"/>
                  </a:schemeClr>
                </a:solidFill>
              </a:defRPr>
            </a:lvl3pPr>
            <a:lvl4pPr>
              <a:defRPr sz="1587" b="1"/>
            </a:lvl4pPr>
            <a:lvl5pPr>
              <a:defRPr sz="1587" b="1"/>
            </a:lvl5pPr>
          </a:lstStyle>
          <a:p>
            <a:pPr lvl="0"/>
            <a:r>
              <a:rPr lang="en-US" dirty="0"/>
              <a:t>Edit Master text styles</a:t>
            </a:r>
          </a:p>
          <a:p>
            <a:pPr lvl="1"/>
            <a:endParaRPr lang="en-US" dirty="0"/>
          </a:p>
        </p:txBody>
      </p:sp>
    </p:spTree>
    <p:extLst>
      <p:ext uri="{BB962C8B-B14F-4D97-AF65-F5344CB8AC3E}">
        <p14:creationId xmlns:p14="http://schemas.microsoft.com/office/powerpoint/2010/main" val="1630855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single chart or table-title only-world bank">
    <p:spTree>
      <p:nvGrpSpPr>
        <p:cNvPr id="1" name=""/>
        <p:cNvGrpSpPr/>
        <p:nvPr/>
      </p:nvGrpSpPr>
      <p:grpSpPr>
        <a:xfrm>
          <a:off x="0" y="0"/>
          <a:ext cx="0" cy="0"/>
          <a:chOff x="0" y="0"/>
          <a:chExt cx="0" cy="0"/>
        </a:xfrm>
      </p:grpSpPr>
      <p:sp>
        <p:nvSpPr>
          <p:cNvPr id="3" name="Text Placeholder 5">
            <a:extLst>
              <a:ext uri="{FF2B5EF4-FFF2-40B4-BE49-F238E27FC236}">
                <a16:creationId xmlns:a16="http://schemas.microsoft.com/office/drawing/2014/main" id="{C6C2AD43-F1E4-470F-A476-C2C4F1FC927B}"/>
              </a:ext>
            </a:extLst>
          </p:cNvPr>
          <p:cNvSpPr>
            <a:spLocks noGrp="1"/>
          </p:cNvSpPr>
          <p:nvPr>
            <p:ph type="body" sz="quarter" idx="12" hasCustomPrompt="1"/>
          </p:nvPr>
        </p:nvSpPr>
        <p:spPr>
          <a:xfrm>
            <a:off x="640080" y="705488"/>
            <a:ext cx="12252960" cy="246221"/>
          </a:xfrm>
        </p:spPr>
        <p:txBody>
          <a:bodyPr>
            <a:spAutoFit/>
          </a:bodyPr>
          <a:lstStyle>
            <a:lvl1pPr>
              <a:defRPr sz="1600" b="1" i="0">
                <a:solidFill>
                  <a:srgbClr val="00B0F0"/>
                </a:solidFill>
                <a:latin typeface="Arial" panose="020B0604020202020204" pitchFamily="34" charset="0"/>
                <a:cs typeface="Arial" panose="020B0604020202020204" pitchFamily="34" charset="0"/>
              </a:defRPr>
            </a:lvl1pPr>
          </a:lstStyle>
          <a:p>
            <a:pPr lvl="0"/>
            <a:r>
              <a:rPr lang="en-US" dirty="0"/>
              <a:t>Chart sub-title</a:t>
            </a:r>
          </a:p>
        </p:txBody>
      </p:sp>
      <p:sp>
        <p:nvSpPr>
          <p:cNvPr id="4" name="Title 1">
            <a:extLst>
              <a:ext uri="{FF2B5EF4-FFF2-40B4-BE49-F238E27FC236}">
                <a16:creationId xmlns:a16="http://schemas.microsoft.com/office/drawing/2014/main" id="{CF557448-B80D-4741-953C-3BE61244040E}"/>
              </a:ext>
            </a:extLst>
          </p:cNvPr>
          <p:cNvSpPr>
            <a:spLocks noGrp="1"/>
          </p:cNvSpPr>
          <p:nvPr>
            <p:ph type="title" hasCustomPrompt="1"/>
          </p:nvPr>
        </p:nvSpPr>
        <p:spPr>
          <a:xfrm>
            <a:off x="640080" y="257479"/>
            <a:ext cx="12252960" cy="492443"/>
          </a:xfrm>
        </p:spPr>
        <p:txBody>
          <a:bodyPr/>
          <a:lstStyle>
            <a:lvl1pPr>
              <a:defRPr sz="3200" b="1" baseline="0">
                <a:solidFill>
                  <a:srgbClr val="002060"/>
                </a:solidFill>
                <a:latin typeface="Arial" panose="020B0604020202020204" pitchFamily="34" charset="0"/>
                <a:cs typeface="Arial" panose="020B0604020202020204" pitchFamily="34" charset="0"/>
              </a:defRPr>
            </a:lvl1pPr>
          </a:lstStyle>
          <a:p>
            <a:r>
              <a:rPr lang="en-US" dirty="0"/>
              <a:t>Single chart-title only</a:t>
            </a:r>
          </a:p>
        </p:txBody>
      </p:sp>
    </p:spTree>
    <p:extLst>
      <p:ext uri="{BB962C8B-B14F-4D97-AF65-F5344CB8AC3E}">
        <p14:creationId xmlns:p14="http://schemas.microsoft.com/office/powerpoint/2010/main" val="3585218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single chart or table-with text-world b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0080" y="257479"/>
            <a:ext cx="12252960" cy="492443"/>
          </a:xfrm>
        </p:spPr>
        <p:txBody>
          <a:bodyPr/>
          <a:lstStyle>
            <a:lvl1pPr>
              <a:defRPr sz="3200" b="1" baseline="0">
                <a:solidFill>
                  <a:srgbClr val="002060"/>
                </a:solidFill>
                <a:latin typeface="Arial" panose="020B0604020202020204" pitchFamily="34" charset="0"/>
                <a:cs typeface="Arial" panose="020B0604020202020204" pitchFamily="34" charset="0"/>
              </a:defRPr>
            </a:lvl1pPr>
          </a:lstStyle>
          <a:p>
            <a:r>
              <a:rPr lang="en-US" dirty="0"/>
              <a:t>Single chart-title and text</a:t>
            </a:r>
          </a:p>
        </p:txBody>
      </p:sp>
      <p:sp>
        <p:nvSpPr>
          <p:cNvPr id="4" name="Text Placeholder 5">
            <a:extLst>
              <a:ext uri="{FF2B5EF4-FFF2-40B4-BE49-F238E27FC236}">
                <a16:creationId xmlns:a16="http://schemas.microsoft.com/office/drawing/2014/main" id="{E956D46E-06A8-4CCF-9B47-678F2125A162}"/>
              </a:ext>
            </a:extLst>
          </p:cNvPr>
          <p:cNvSpPr>
            <a:spLocks noGrp="1"/>
          </p:cNvSpPr>
          <p:nvPr>
            <p:ph type="body" sz="quarter" idx="12" hasCustomPrompt="1"/>
          </p:nvPr>
        </p:nvSpPr>
        <p:spPr>
          <a:xfrm>
            <a:off x="640080" y="716639"/>
            <a:ext cx="12252960" cy="246221"/>
          </a:xfrm>
        </p:spPr>
        <p:txBody>
          <a:bodyPr>
            <a:spAutoFit/>
          </a:bodyPr>
          <a:lstStyle>
            <a:lvl1pPr>
              <a:defRPr sz="1600" b="1" i="0">
                <a:solidFill>
                  <a:srgbClr val="00B0F0"/>
                </a:solidFill>
                <a:latin typeface="Arial" panose="020B0604020202020204" pitchFamily="34" charset="0"/>
                <a:cs typeface="Arial" panose="020B0604020202020204" pitchFamily="34" charset="0"/>
              </a:defRPr>
            </a:lvl1pPr>
          </a:lstStyle>
          <a:p>
            <a:pPr lvl="0"/>
            <a:r>
              <a:rPr lang="en-US" dirty="0"/>
              <a:t>Slide sub-title</a:t>
            </a:r>
          </a:p>
        </p:txBody>
      </p:sp>
      <p:sp>
        <p:nvSpPr>
          <p:cNvPr id="5" name="Text Placeholder 9">
            <a:extLst>
              <a:ext uri="{FF2B5EF4-FFF2-40B4-BE49-F238E27FC236}">
                <a16:creationId xmlns:a16="http://schemas.microsoft.com/office/drawing/2014/main" id="{5B9FAEA7-5DBC-4A9C-B5E4-00EE540BF006}"/>
              </a:ext>
            </a:extLst>
          </p:cNvPr>
          <p:cNvSpPr>
            <a:spLocks noGrp="1"/>
          </p:cNvSpPr>
          <p:nvPr>
            <p:ph type="body" sz="quarter" idx="13"/>
          </p:nvPr>
        </p:nvSpPr>
        <p:spPr>
          <a:xfrm>
            <a:off x="640080" y="1252933"/>
            <a:ext cx="12252960" cy="246221"/>
          </a:xfrm>
        </p:spPr>
        <p:txBody>
          <a:bodyPr>
            <a:spAutoFit/>
          </a:bodyPr>
          <a:lstStyle>
            <a:lvl1pPr marL="310887" indent="-310887">
              <a:buClr>
                <a:schemeClr val="bg1">
                  <a:lumMod val="50000"/>
                </a:schemeClr>
              </a:buClr>
              <a:buSzPct val="100000"/>
              <a:buFont typeface="Arial" panose="020B0604020202020204" pitchFamily="34" charset="0"/>
              <a:buChar char="●"/>
              <a:defRPr sz="1600" b="1">
                <a:solidFill>
                  <a:schemeClr val="bg1">
                    <a:lumMod val="50000"/>
                  </a:schemeClr>
                </a:solidFill>
              </a:defRPr>
            </a:lvl1pPr>
            <a:lvl2pPr marL="829034" indent="-310887">
              <a:buClr>
                <a:schemeClr val="bg2">
                  <a:lumMod val="50000"/>
                </a:schemeClr>
              </a:buClr>
              <a:buSzPct val="90000"/>
              <a:buFont typeface="Arial" panose="020B0604020202020204" pitchFamily="34" charset="0"/>
              <a:buChar char="►"/>
              <a:defRPr sz="1813" b="1">
                <a:solidFill>
                  <a:srgbClr val="336699"/>
                </a:solidFill>
              </a:defRPr>
            </a:lvl2pPr>
            <a:lvl3pPr marL="1139921" indent="-310887">
              <a:buClr>
                <a:schemeClr val="bg2">
                  <a:lumMod val="75000"/>
                </a:schemeClr>
              </a:buClr>
              <a:buSzPct val="90000"/>
              <a:buFont typeface="Arial" panose="020B0604020202020204" pitchFamily="34" charset="0"/>
              <a:buChar char="►"/>
              <a:defRPr sz="1813" b="1">
                <a:solidFill>
                  <a:schemeClr val="bg2">
                    <a:lumMod val="75000"/>
                  </a:schemeClr>
                </a:solidFill>
              </a:defRPr>
            </a:lvl3pPr>
            <a:lvl4pPr>
              <a:defRPr sz="1587" b="1"/>
            </a:lvl4pPr>
            <a:lvl5pPr>
              <a:defRPr sz="1587" b="1"/>
            </a:lvl5pPr>
          </a:lstStyle>
          <a:p>
            <a:pPr lvl="0"/>
            <a:r>
              <a:rPr lang="en-US" dirty="0"/>
              <a:t>Edit Master text styles</a:t>
            </a:r>
          </a:p>
        </p:txBody>
      </p:sp>
    </p:spTree>
    <p:extLst>
      <p:ext uri="{BB962C8B-B14F-4D97-AF65-F5344CB8AC3E}">
        <p14:creationId xmlns:p14="http://schemas.microsoft.com/office/powerpoint/2010/main" val="2815646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side-by-side charts-title only-world b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D64A3-66EC-425E-B738-6128AA253A8A}"/>
              </a:ext>
            </a:extLst>
          </p:cNvPr>
          <p:cNvSpPr>
            <a:spLocks noGrp="1"/>
          </p:cNvSpPr>
          <p:nvPr>
            <p:ph type="title" hasCustomPrompt="1"/>
          </p:nvPr>
        </p:nvSpPr>
        <p:spPr>
          <a:xfrm>
            <a:off x="731520" y="310897"/>
            <a:ext cx="12252960" cy="430887"/>
          </a:xfrm>
        </p:spPr>
        <p:txBody>
          <a:bodyPr/>
          <a:lstStyle>
            <a:lvl1pPr>
              <a:defRPr>
                <a:solidFill>
                  <a:srgbClr val="002060"/>
                </a:solidFill>
              </a:defRPr>
            </a:lvl1pPr>
          </a:lstStyle>
          <a:p>
            <a:r>
              <a:rPr lang="en-US" dirty="0"/>
              <a:t>Side-by-side charts slide-title only</a:t>
            </a:r>
          </a:p>
        </p:txBody>
      </p:sp>
      <p:cxnSp>
        <p:nvCxnSpPr>
          <p:cNvPr id="4" name="Straight Connector 3">
            <a:extLst>
              <a:ext uri="{FF2B5EF4-FFF2-40B4-BE49-F238E27FC236}">
                <a16:creationId xmlns:a16="http://schemas.microsoft.com/office/drawing/2014/main" id="{F57E4346-D4D7-4507-9CFA-453EC64E9E9C}"/>
              </a:ext>
            </a:extLst>
          </p:cNvPr>
          <p:cNvCxnSpPr>
            <a:cxnSpLocks/>
          </p:cNvCxnSpPr>
          <p:nvPr userDrawn="1"/>
        </p:nvCxnSpPr>
        <p:spPr bwMode="auto">
          <a:xfrm>
            <a:off x="6908800" y="2072640"/>
            <a:ext cx="0" cy="5181600"/>
          </a:xfrm>
          <a:prstGeom prst="line">
            <a:avLst/>
          </a:prstGeom>
          <a:noFill/>
          <a:ln w="9525" cap="flat" cmpd="sng" algn="ctr">
            <a:solidFill>
              <a:srgbClr val="336699"/>
            </a:solidFill>
            <a:prstDash val="solid"/>
            <a:round/>
            <a:headEnd type="none" w="med" len="med"/>
            <a:tailEnd type="none" w="med" len="med"/>
          </a:ln>
          <a:effectLst/>
        </p:spPr>
      </p:cxnSp>
      <p:sp>
        <p:nvSpPr>
          <p:cNvPr id="5" name="Text Placeholder 5">
            <a:extLst>
              <a:ext uri="{FF2B5EF4-FFF2-40B4-BE49-F238E27FC236}">
                <a16:creationId xmlns:a16="http://schemas.microsoft.com/office/drawing/2014/main" id="{6D67E57C-620E-4CDB-8516-F322F9F4A420}"/>
              </a:ext>
            </a:extLst>
          </p:cNvPr>
          <p:cNvSpPr>
            <a:spLocks noGrp="1"/>
          </p:cNvSpPr>
          <p:nvPr>
            <p:ph type="body" sz="quarter" idx="12" hasCustomPrompt="1"/>
          </p:nvPr>
        </p:nvSpPr>
        <p:spPr>
          <a:xfrm>
            <a:off x="731520" y="761243"/>
            <a:ext cx="12252960" cy="246221"/>
          </a:xfrm>
        </p:spPr>
        <p:txBody>
          <a:bodyPr>
            <a:spAutoFit/>
          </a:bodyPr>
          <a:lstStyle>
            <a:lvl1pPr marL="0" indent="0">
              <a:defRPr sz="1600" b="1" i="0">
                <a:solidFill>
                  <a:srgbClr val="00B0F0"/>
                </a:solidFill>
                <a:latin typeface="Arial" panose="020B0604020202020204" pitchFamily="34" charset="0"/>
                <a:cs typeface="Arial" panose="020B0604020202020204" pitchFamily="34" charset="0"/>
              </a:defRPr>
            </a:lvl1pPr>
          </a:lstStyle>
          <a:p>
            <a:pPr lvl="0"/>
            <a:r>
              <a:rPr lang="en-US" dirty="0"/>
              <a:t>Slide sub-title</a:t>
            </a:r>
          </a:p>
        </p:txBody>
      </p:sp>
    </p:spTree>
    <p:extLst>
      <p:ext uri="{BB962C8B-B14F-4D97-AF65-F5344CB8AC3E}">
        <p14:creationId xmlns:p14="http://schemas.microsoft.com/office/powerpoint/2010/main" val="2069706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side-by-side charts-with text-world b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D64A3-66EC-425E-B738-6128AA253A8A}"/>
              </a:ext>
            </a:extLst>
          </p:cNvPr>
          <p:cNvSpPr>
            <a:spLocks noGrp="1"/>
          </p:cNvSpPr>
          <p:nvPr>
            <p:ph type="title" hasCustomPrompt="1"/>
          </p:nvPr>
        </p:nvSpPr>
        <p:spPr/>
        <p:txBody>
          <a:bodyPr/>
          <a:lstStyle>
            <a:lvl1pPr>
              <a:defRPr>
                <a:solidFill>
                  <a:srgbClr val="002060"/>
                </a:solidFill>
              </a:defRPr>
            </a:lvl1pPr>
          </a:lstStyle>
          <a:p>
            <a:r>
              <a:rPr lang="en-US" dirty="0"/>
              <a:t>Side-by-side charts slide: title and text</a:t>
            </a:r>
          </a:p>
        </p:txBody>
      </p:sp>
      <p:cxnSp>
        <p:nvCxnSpPr>
          <p:cNvPr id="4" name="Straight Connector 3">
            <a:extLst>
              <a:ext uri="{FF2B5EF4-FFF2-40B4-BE49-F238E27FC236}">
                <a16:creationId xmlns:a16="http://schemas.microsoft.com/office/drawing/2014/main" id="{F57E4346-D4D7-4507-9CFA-453EC64E9E9C}"/>
              </a:ext>
            </a:extLst>
          </p:cNvPr>
          <p:cNvCxnSpPr>
            <a:cxnSpLocks/>
          </p:cNvCxnSpPr>
          <p:nvPr userDrawn="1"/>
        </p:nvCxnSpPr>
        <p:spPr bwMode="auto">
          <a:xfrm>
            <a:off x="6908800" y="1036320"/>
            <a:ext cx="0" cy="6217920"/>
          </a:xfrm>
          <a:prstGeom prst="line">
            <a:avLst/>
          </a:prstGeom>
          <a:noFill/>
          <a:ln w="9525" cap="flat" cmpd="sng" algn="ctr">
            <a:solidFill>
              <a:srgbClr val="336699"/>
            </a:solidFill>
            <a:prstDash val="solid"/>
            <a:round/>
            <a:headEnd type="none" w="med" len="med"/>
            <a:tailEnd type="none" w="med" len="med"/>
          </a:ln>
          <a:effectLst/>
        </p:spPr>
      </p:cxnSp>
      <p:sp>
        <p:nvSpPr>
          <p:cNvPr id="6" name="Text Placeholder 9">
            <a:extLst>
              <a:ext uri="{FF2B5EF4-FFF2-40B4-BE49-F238E27FC236}">
                <a16:creationId xmlns:a16="http://schemas.microsoft.com/office/drawing/2014/main" id="{200D5A7C-96AC-40DA-BCEE-B8E41293B32E}"/>
              </a:ext>
            </a:extLst>
          </p:cNvPr>
          <p:cNvSpPr>
            <a:spLocks noGrp="1"/>
          </p:cNvSpPr>
          <p:nvPr>
            <p:ph type="body" sz="quarter" idx="13"/>
          </p:nvPr>
        </p:nvSpPr>
        <p:spPr>
          <a:xfrm>
            <a:off x="640080" y="1036325"/>
            <a:ext cx="6035040" cy="246221"/>
          </a:xfrm>
        </p:spPr>
        <p:txBody>
          <a:bodyPr>
            <a:spAutoFit/>
          </a:bodyPr>
          <a:lstStyle>
            <a:lvl1pPr marL="310887" indent="-310887">
              <a:buClr>
                <a:schemeClr val="bg1">
                  <a:lumMod val="50000"/>
                </a:schemeClr>
              </a:buClr>
              <a:buSzPct val="100000"/>
              <a:buFont typeface="Arial" panose="020B0604020202020204" pitchFamily="34" charset="0"/>
              <a:buChar char="●"/>
              <a:defRPr sz="1600" b="1">
                <a:solidFill>
                  <a:schemeClr val="bg1">
                    <a:lumMod val="50000"/>
                  </a:schemeClr>
                </a:solidFill>
              </a:defRPr>
            </a:lvl1pPr>
            <a:lvl2pPr marL="829034" indent="-310887">
              <a:buClr>
                <a:schemeClr val="bg2">
                  <a:lumMod val="50000"/>
                </a:schemeClr>
              </a:buClr>
              <a:buSzPct val="90000"/>
              <a:buFont typeface="Arial" panose="020B0604020202020204" pitchFamily="34" charset="0"/>
              <a:buChar char="►"/>
              <a:defRPr sz="1813" b="1">
                <a:solidFill>
                  <a:srgbClr val="336699"/>
                </a:solidFill>
              </a:defRPr>
            </a:lvl2pPr>
            <a:lvl3pPr marL="1139921" indent="-310887">
              <a:buClr>
                <a:schemeClr val="bg2">
                  <a:lumMod val="75000"/>
                </a:schemeClr>
              </a:buClr>
              <a:buSzPct val="90000"/>
              <a:buFont typeface="Arial" panose="020B0604020202020204" pitchFamily="34" charset="0"/>
              <a:buChar char="►"/>
              <a:defRPr sz="1813" b="1">
                <a:solidFill>
                  <a:schemeClr val="bg2">
                    <a:lumMod val="75000"/>
                  </a:schemeClr>
                </a:solidFill>
              </a:defRPr>
            </a:lvl3pPr>
            <a:lvl4pPr>
              <a:defRPr sz="1587" b="1"/>
            </a:lvl4pPr>
            <a:lvl5pPr>
              <a:defRPr sz="1587" b="1"/>
            </a:lvl5pPr>
          </a:lstStyle>
          <a:p>
            <a:pPr lvl="0"/>
            <a:r>
              <a:rPr lang="en-US" dirty="0"/>
              <a:t>Edit Master text styles</a:t>
            </a:r>
          </a:p>
        </p:txBody>
      </p:sp>
      <p:sp>
        <p:nvSpPr>
          <p:cNvPr id="5" name="Text Placeholder 9">
            <a:extLst>
              <a:ext uri="{FF2B5EF4-FFF2-40B4-BE49-F238E27FC236}">
                <a16:creationId xmlns:a16="http://schemas.microsoft.com/office/drawing/2014/main" id="{A6FCE912-2A41-4C9B-943E-4DB525BEDDBB}"/>
              </a:ext>
            </a:extLst>
          </p:cNvPr>
          <p:cNvSpPr>
            <a:spLocks noGrp="1"/>
          </p:cNvSpPr>
          <p:nvPr>
            <p:ph type="body" sz="quarter" idx="14"/>
          </p:nvPr>
        </p:nvSpPr>
        <p:spPr>
          <a:xfrm>
            <a:off x="7040880" y="1036325"/>
            <a:ext cx="6035040" cy="246221"/>
          </a:xfrm>
        </p:spPr>
        <p:txBody>
          <a:bodyPr>
            <a:spAutoFit/>
          </a:bodyPr>
          <a:lstStyle>
            <a:lvl1pPr marL="310887" indent="-310887">
              <a:buClr>
                <a:schemeClr val="bg1">
                  <a:lumMod val="50000"/>
                </a:schemeClr>
              </a:buClr>
              <a:buSzPct val="100000"/>
              <a:buFont typeface="Arial" panose="020B0604020202020204" pitchFamily="34" charset="0"/>
              <a:buChar char="●"/>
              <a:defRPr sz="1600" b="1">
                <a:solidFill>
                  <a:schemeClr val="bg1">
                    <a:lumMod val="50000"/>
                  </a:schemeClr>
                </a:solidFill>
              </a:defRPr>
            </a:lvl1pPr>
            <a:lvl2pPr marL="829034" indent="-310887">
              <a:buClr>
                <a:schemeClr val="bg2">
                  <a:lumMod val="50000"/>
                </a:schemeClr>
              </a:buClr>
              <a:buSzPct val="90000"/>
              <a:buFont typeface="Arial" panose="020B0604020202020204" pitchFamily="34" charset="0"/>
              <a:buChar char="►"/>
              <a:defRPr sz="1813" b="1">
                <a:solidFill>
                  <a:srgbClr val="336699"/>
                </a:solidFill>
              </a:defRPr>
            </a:lvl2pPr>
            <a:lvl3pPr marL="1139921" indent="-310887">
              <a:buClr>
                <a:schemeClr val="bg2">
                  <a:lumMod val="75000"/>
                </a:schemeClr>
              </a:buClr>
              <a:buSzPct val="90000"/>
              <a:buFont typeface="Arial" panose="020B0604020202020204" pitchFamily="34" charset="0"/>
              <a:buChar char="►"/>
              <a:defRPr sz="1813" b="1">
                <a:solidFill>
                  <a:schemeClr val="bg2">
                    <a:lumMod val="75000"/>
                  </a:schemeClr>
                </a:solidFill>
              </a:defRPr>
            </a:lvl3pPr>
            <a:lvl4pPr>
              <a:defRPr sz="1587" b="1"/>
            </a:lvl4pPr>
            <a:lvl5pPr>
              <a:defRPr sz="1587" b="1"/>
            </a:lvl5pPr>
          </a:lstStyle>
          <a:p>
            <a:pPr lvl="0"/>
            <a:r>
              <a:rPr lang="en-US" dirty="0"/>
              <a:t>Edit Master text styles</a:t>
            </a:r>
          </a:p>
        </p:txBody>
      </p:sp>
    </p:spTree>
    <p:extLst>
      <p:ext uri="{BB962C8B-B14F-4D97-AF65-F5344CB8AC3E}">
        <p14:creationId xmlns:p14="http://schemas.microsoft.com/office/powerpoint/2010/main" val="4179278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side-bar text-world b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D64A3-66EC-425E-B738-6128AA253A8A}"/>
              </a:ext>
            </a:extLst>
          </p:cNvPr>
          <p:cNvSpPr>
            <a:spLocks noGrp="1"/>
          </p:cNvSpPr>
          <p:nvPr>
            <p:ph type="title" hasCustomPrompt="1"/>
          </p:nvPr>
        </p:nvSpPr>
        <p:spPr/>
        <p:txBody>
          <a:bodyPr/>
          <a:lstStyle>
            <a:lvl1pPr>
              <a:defRPr>
                <a:solidFill>
                  <a:srgbClr val="002060"/>
                </a:solidFill>
              </a:defRPr>
            </a:lvl1pPr>
          </a:lstStyle>
          <a:p>
            <a:r>
              <a:rPr lang="en-US" dirty="0"/>
              <a:t>Side-bar text slide title</a:t>
            </a:r>
          </a:p>
        </p:txBody>
      </p:sp>
      <p:cxnSp>
        <p:nvCxnSpPr>
          <p:cNvPr id="4" name="Straight Connector 3">
            <a:extLst>
              <a:ext uri="{FF2B5EF4-FFF2-40B4-BE49-F238E27FC236}">
                <a16:creationId xmlns:a16="http://schemas.microsoft.com/office/drawing/2014/main" id="{F57E4346-D4D7-4507-9CFA-453EC64E9E9C}"/>
              </a:ext>
            </a:extLst>
          </p:cNvPr>
          <p:cNvCxnSpPr>
            <a:cxnSpLocks/>
          </p:cNvCxnSpPr>
          <p:nvPr userDrawn="1"/>
        </p:nvCxnSpPr>
        <p:spPr bwMode="auto">
          <a:xfrm>
            <a:off x="4114800" y="1036320"/>
            <a:ext cx="0" cy="2798064"/>
          </a:xfrm>
          <a:prstGeom prst="line">
            <a:avLst/>
          </a:prstGeom>
          <a:noFill/>
          <a:ln w="9525" cap="flat" cmpd="sng" algn="ctr">
            <a:solidFill>
              <a:schemeClr val="bg1">
                <a:lumMod val="50000"/>
              </a:schemeClr>
            </a:solidFill>
            <a:prstDash val="solid"/>
            <a:round/>
            <a:headEnd type="none" w="med" len="med"/>
            <a:tailEnd type="none" w="med" len="med"/>
          </a:ln>
          <a:effectLst/>
        </p:spPr>
      </p:cxnSp>
      <p:sp>
        <p:nvSpPr>
          <p:cNvPr id="6" name="Text Placeholder 9">
            <a:extLst>
              <a:ext uri="{FF2B5EF4-FFF2-40B4-BE49-F238E27FC236}">
                <a16:creationId xmlns:a16="http://schemas.microsoft.com/office/drawing/2014/main" id="{200D5A7C-96AC-40DA-BCEE-B8E41293B32E}"/>
              </a:ext>
            </a:extLst>
          </p:cNvPr>
          <p:cNvSpPr>
            <a:spLocks noGrp="1"/>
          </p:cNvSpPr>
          <p:nvPr>
            <p:ph type="body" sz="quarter" idx="13"/>
          </p:nvPr>
        </p:nvSpPr>
        <p:spPr>
          <a:xfrm>
            <a:off x="640080" y="1036321"/>
            <a:ext cx="3291840" cy="307777"/>
          </a:xfrm>
        </p:spPr>
        <p:txBody>
          <a:bodyPr>
            <a:spAutoFit/>
          </a:bodyPr>
          <a:lstStyle>
            <a:lvl1pPr marL="0" indent="0">
              <a:buClr>
                <a:schemeClr val="bg1">
                  <a:lumMod val="50000"/>
                </a:schemeClr>
              </a:buClr>
              <a:buSzPct val="90000"/>
              <a:buFont typeface="Arial" panose="020B0604020202020204" pitchFamily="34" charset="0"/>
              <a:buNone/>
              <a:defRPr sz="2000" b="1">
                <a:solidFill>
                  <a:srgbClr val="00B0F0"/>
                </a:solidFill>
              </a:defRPr>
            </a:lvl1pPr>
            <a:lvl2pPr marL="829034" indent="-310887">
              <a:buClr>
                <a:schemeClr val="bg2">
                  <a:lumMod val="50000"/>
                </a:schemeClr>
              </a:buClr>
              <a:buSzPct val="90000"/>
              <a:buFont typeface="Arial" panose="020B0604020202020204" pitchFamily="34" charset="0"/>
              <a:buChar char="►"/>
              <a:defRPr sz="1813" b="1">
                <a:solidFill>
                  <a:srgbClr val="336699"/>
                </a:solidFill>
              </a:defRPr>
            </a:lvl2pPr>
            <a:lvl3pPr marL="1139921" indent="-310887">
              <a:buClr>
                <a:schemeClr val="bg2">
                  <a:lumMod val="75000"/>
                </a:schemeClr>
              </a:buClr>
              <a:buSzPct val="90000"/>
              <a:buFont typeface="Arial" panose="020B0604020202020204" pitchFamily="34" charset="0"/>
              <a:buChar char="►"/>
              <a:defRPr sz="1813" b="1">
                <a:solidFill>
                  <a:schemeClr val="bg2">
                    <a:lumMod val="75000"/>
                  </a:schemeClr>
                </a:solidFill>
              </a:defRPr>
            </a:lvl3pPr>
            <a:lvl4pPr>
              <a:defRPr sz="1587" b="1"/>
            </a:lvl4pPr>
            <a:lvl5pPr>
              <a:defRPr sz="1587" b="1"/>
            </a:lvl5pPr>
          </a:lstStyle>
          <a:p>
            <a:pPr lvl="0"/>
            <a:r>
              <a:rPr lang="en-US" dirty="0"/>
              <a:t>Edit Master text styles</a:t>
            </a:r>
          </a:p>
        </p:txBody>
      </p:sp>
      <p:sp>
        <p:nvSpPr>
          <p:cNvPr id="5" name="Text Placeholder 9">
            <a:extLst>
              <a:ext uri="{FF2B5EF4-FFF2-40B4-BE49-F238E27FC236}">
                <a16:creationId xmlns:a16="http://schemas.microsoft.com/office/drawing/2014/main" id="{A6FCE912-2A41-4C9B-943E-4DB525BEDDBB}"/>
              </a:ext>
            </a:extLst>
          </p:cNvPr>
          <p:cNvSpPr>
            <a:spLocks noGrp="1"/>
          </p:cNvSpPr>
          <p:nvPr>
            <p:ph type="body" sz="quarter" idx="14"/>
          </p:nvPr>
        </p:nvSpPr>
        <p:spPr>
          <a:xfrm>
            <a:off x="4206240" y="1036325"/>
            <a:ext cx="8686800" cy="246221"/>
          </a:xfrm>
        </p:spPr>
        <p:txBody>
          <a:bodyPr>
            <a:spAutoFit/>
          </a:bodyPr>
          <a:lstStyle>
            <a:lvl1pPr marL="310887" indent="-310887">
              <a:buClr>
                <a:schemeClr val="bg1">
                  <a:lumMod val="50000"/>
                </a:schemeClr>
              </a:buClr>
              <a:buSzPct val="100000"/>
              <a:buFont typeface="Arial" panose="020B0604020202020204" pitchFamily="34" charset="0"/>
              <a:buChar char="●"/>
              <a:defRPr sz="1600" b="1">
                <a:solidFill>
                  <a:schemeClr val="bg1">
                    <a:lumMod val="50000"/>
                  </a:schemeClr>
                </a:solidFill>
              </a:defRPr>
            </a:lvl1pPr>
            <a:lvl2pPr marL="829034" indent="-310887">
              <a:buClr>
                <a:schemeClr val="bg2">
                  <a:lumMod val="50000"/>
                </a:schemeClr>
              </a:buClr>
              <a:buSzPct val="90000"/>
              <a:buFont typeface="Arial" panose="020B0604020202020204" pitchFamily="34" charset="0"/>
              <a:buChar char="►"/>
              <a:defRPr sz="1813" b="1">
                <a:solidFill>
                  <a:srgbClr val="336699"/>
                </a:solidFill>
              </a:defRPr>
            </a:lvl2pPr>
            <a:lvl3pPr marL="1139921" indent="-310887">
              <a:buClr>
                <a:schemeClr val="bg2">
                  <a:lumMod val="75000"/>
                </a:schemeClr>
              </a:buClr>
              <a:buSzPct val="90000"/>
              <a:buFont typeface="Arial" panose="020B0604020202020204" pitchFamily="34" charset="0"/>
              <a:buChar char="►"/>
              <a:defRPr sz="1813" b="1">
                <a:solidFill>
                  <a:schemeClr val="bg2">
                    <a:lumMod val="75000"/>
                  </a:schemeClr>
                </a:solidFill>
              </a:defRPr>
            </a:lvl3pPr>
            <a:lvl4pPr>
              <a:defRPr sz="1587" b="1"/>
            </a:lvl4pPr>
            <a:lvl5pPr>
              <a:defRPr sz="1587" b="1"/>
            </a:lvl5pPr>
          </a:lstStyle>
          <a:p>
            <a:pPr lvl="0"/>
            <a:r>
              <a:rPr lang="en-US" dirty="0"/>
              <a:t>Edit Master text styles</a:t>
            </a:r>
          </a:p>
        </p:txBody>
      </p:sp>
      <p:cxnSp>
        <p:nvCxnSpPr>
          <p:cNvPr id="8" name="Straight Connector 7">
            <a:extLst>
              <a:ext uri="{FF2B5EF4-FFF2-40B4-BE49-F238E27FC236}">
                <a16:creationId xmlns:a16="http://schemas.microsoft.com/office/drawing/2014/main" id="{9B4FCC70-998E-4A16-8A32-CDB826D1A389}"/>
              </a:ext>
            </a:extLst>
          </p:cNvPr>
          <p:cNvCxnSpPr>
            <a:cxnSpLocks/>
          </p:cNvCxnSpPr>
          <p:nvPr userDrawn="1"/>
        </p:nvCxnSpPr>
        <p:spPr bwMode="auto">
          <a:xfrm>
            <a:off x="4114800" y="4114800"/>
            <a:ext cx="0" cy="2901696"/>
          </a:xfrm>
          <a:prstGeom prst="line">
            <a:avLst/>
          </a:prstGeom>
          <a:noFill/>
          <a:ln w="9525" cap="flat" cmpd="sng" algn="ctr">
            <a:solidFill>
              <a:schemeClr val="bg1">
                <a:lumMod val="50000"/>
              </a:schemeClr>
            </a:solidFill>
            <a:prstDash val="solid"/>
            <a:round/>
            <a:headEnd type="none" w="med" len="med"/>
            <a:tailEnd type="none" w="med" len="med"/>
          </a:ln>
          <a:effectLst/>
        </p:spPr>
      </p:cxnSp>
      <p:sp>
        <p:nvSpPr>
          <p:cNvPr id="9" name="Text Placeholder 9">
            <a:extLst>
              <a:ext uri="{FF2B5EF4-FFF2-40B4-BE49-F238E27FC236}">
                <a16:creationId xmlns:a16="http://schemas.microsoft.com/office/drawing/2014/main" id="{78E500A3-0A20-4366-9483-04CC0E870CA0}"/>
              </a:ext>
            </a:extLst>
          </p:cNvPr>
          <p:cNvSpPr>
            <a:spLocks noGrp="1"/>
          </p:cNvSpPr>
          <p:nvPr>
            <p:ph type="body" sz="quarter" idx="15"/>
          </p:nvPr>
        </p:nvSpPr>
        <p:spPr>
          <a:xfrm>
            <a:off x="640080" y="4114800"/>
            <a:ext cx="3291840" cy="307777"/>
          </a:xfrm>
        </p:spPr>
        <p:txBody>
          <a:bodyPr>
            <a:spAutoFit/>
          </a:bodyPr>
          <a:lstStyle>
            <a:lvl1pPr marL="0" indent="0">
              <a:buClr>
                <a:schemeClr val="bg1">
                  <a:lumMod val="50000"/>
                </a:schemeClr>
              </a:buClr>
              <a:buSzPct val="90000"/>
              <a:buFont typeface="Arial" panose="020B0604020202020204" pitchFamily="34" charset="0"/>
              <a:buNone/>
              <a:defRPr sz="2000" b="1">
                <a:solidFill>
                  <a:srgbClr val="00B0F0"/>
                </a:solidFill>
              </a:defRPr>
            </a:lvl1pPr>
            <a:lvl2pPr marL="829034" indent="-310887">
              <a:buClr>
                <a:schemeClr val="bg2">
                  <a:lumMod val="50000"/>
                </a:schemeClr>
              </a:buClr>
              <a:buSzPct val="90000"/>
              <a:buFont typeface="Arial" panose="020B0604020202020204" pitchFamily="34" charset="0"/>
              <a:buChar char="►"/>
              <a:defRPr sz="1813" b="1">
                <a:solidFill>
                  <a:srgbClr val="336699"/>
                </a:solidFill>
              </a:defRPr>
            </a:lvl2pPr>
            <a:lvl3pPr marL="1139921" indent="-310887">
              <a:buClr>
                <a:schemeClr val="bg2">
                  <a:lumMod val="75000"/>
                </a:schemeClr>
              </a:buClr>
              <a:buSzPct val="90000"/>
              <a:buFont typeface="Arial" panose="020B0604020202020204" pitchFamily="34" charset="0"/>
              <a:buChar char="►"/>
              <a:defRPr sz="1813" b="1">
                <a:solidFill>
                  <a:schemeClr val="bg2">
                    <a:lumMod val="75000"/>
                  </a:schemeClr>
                </a:solidFill>
              </a:defRPr>
            </a:lvl3pPr>
            <a:lvl4pPr>
              <a:defRPr sz="1587" b="1"/>
            </a:lvl4pPr>
            <a:lvl5pPr>
              <a:defRPr sz="1587" b="1"/>
            </a:lvl5pPr>
          </a:lstStyle>
          <a:p>
            <a:pPr lvl="0"/>
            <a:r>
              <a:rPr lang="en-US" dirty="0"/>
              <a:t>Edit Master text styles</a:t>
            </a:r>
          </a:p>
        </p:txBody>
      </p:sp>
      <p:sp>
        <p:nvSpPr>
          <p:cNvPr id="10" name="Text Placeholder 9">
            <a:extLst>
              <a:ext uri="{FF2B5EF4-FFF2-40B4-BE49-F238E27FC236}">
                <a16:creationId xmlns:a16="http://schemas.microsoft.com/office/drawing/2014/main" id="{CE6C41D0-E120-4ED4-98EF-1083D16A1E35}"/>
              </a:ext>
            </a:extLst>
          </p:cNvPr>
          <p:cNvSpPr>
            <a:spLocks noGrp="1"/>
          </p:cNvSpPr>
          <p:nvPr>
            <p:ph type="body" sz="quarter" idx="16"/>
          </p:nvPr>
        </p:nvSpPr>
        <p:spPr>
          <a:xfrm>
            <a:off x="4206240" y="4114800"/>
            <a:ext cx="8686800" cy="246221"/>
          </a:xfrm>
        </p:spPr>
        <p:txBody>
          <a:bodyPr>
            <a:spAutoFit/>
          </a:bodyPr>
          <a:lstStyle>
            <a:lvl1pPr marL="310887" indent="-310887">
              <a:buClr>
                <a:schemeClr val="bg1">
                  <a:lumMod val="50000"/>
                </a:schemeClr>
              </a:buClr>
              <a:buSzPct val="100000"/>
              <a:buFont typeface="Arial" panose="020B0604020202020204" pitchFamily="34" charset="0"/>
              <a:buChar char="●"/>
              <a:defRPr sz="1600" b="1">
                <a:solidFill>
                  <a:schemeClr val="bg1">
                    <a:lumMod val="50000"/>
                  </a:schemeClr>
                </a:solidFill>
              </a:defRPr>
            </a:lvl1pPr>
            <a:lvl2pPr marL="829034" indent="-310887">
              <a:buClr>
                <a:schemeClr val="bg2">
                  <a:lumMod val="50000"/>
                </a:schemeClr>
              </a:buClr>
              <a:buSzPct val="90000"/>
              <a:buFont typeface="Arial" panose="020B0604020202020204" pitchFamily="34" charset="0"/>
              <a:buChar char="►"/>
              <a:defRPr sz="1813" b="1">
                <a:solidFill>
                  <a:srgbClr val="336699"/>
                </a:solidFill>
              </a:defRPr>
            </a:lvl2pPr>
            <a:lvl3pPr marL="1139921" indent="-310887">
              <a:buClr>
                <a:schemeClr val="bg2">
                  <a:lumMod val="75000"/>
                </a:schemeClr>
              </a:buClr>
              <a:buSzPct val="90000"/>
              <a:buFont typeface="Arial" panose="020B0604020202020204" pitchFamily="34" charset="0"/>
              <a:buChar char="►"/>
              <a:defRPr sz="1813" b="1">
                <a:solidFill>
                  <a:schemeClr val="bg2">
                    <a:lumMod val="75000"/>
                  </a:schemeClr>
                </a:solidFill>
              </a:defRPr>
            </a:lvl3pPr>
            <a:lvl4pPr>
              <a:defRPr sz="1587" b="1"/>
            </a:lvl4pPr>
            <a:lvl5pPr>
              <a:defRPr sz="1587" b="1"/>
            </a:lvl5pPr>
          </a:lstStyle>
          <a:p>
            <a:pPr lvl="0"/>
            <a:r>
              <a:rPr lang="en-US" dirty="0"/>
              <a:t>Edit Master text styles</a:t>
            </a:r>
          </a:p>
        </p:txBody>
      </p:sp>
    </p:spTree>
    <p:extLst>
      <p:ext uri="{BB962C8B-B14F-4D97-AF65-F5344CB8AC3E}">
        <p14:creationId xmlns:p14="http://schemas.microsoft.com/office/powerpoint/2010/main" val="1952636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Rectangle 2"/>
          <p:cNvSpPr>
            <a:spLocks noGrp="1" noChangeArrowheads="1"/>
          </p:cNvSpPr>
          <p:nvPr>
            <p:ph type="title"/>
          </p:nvPr>
        </p:nvSpPr>
        <p:spPr bwMode="auto">
          <a:xfrm>
            <a:off x="640080" y="310897"/>
            <a:ext cx="12252960" cy="492443"/>
          </a:xfrm>
          <a:prstGeom prst="rect">
            <a:avLst/>
          </a:prstGeom>
          <a:noFill/>
          <a:ln w="38100">
            <a:noFill/>
            <a:miter lim="800000"/>
            <a:headEnd/>
            <a:tailEnd/>
          </a:ln>
        </p:spPr>
        <p:txBody>
          <a:bodyPr vert="horz" wrap="square" lIns="0" tIns="0" rIns="0" bIns="0" numCol="1" anchor="t" anchorCtr="0" compatLnSpc="1">
            <a:prstTxWarp prst="textNoShape">
              <a:avLst/>
            </a:prstTxWarp>
            <a:spAutoFit/>
          </a:bodyPr>
          <a:lstStyle/>
          <a:p>
            <a:pPr lvl="0"/>
            <a:r>
              <a:rPr lang="en-US" dirty="0"/>
              <a:t>Slide title</a:t>
            </a:r>
          </a:p>
        </p:txBody>
      </p:sp>
      <p:sp>
        <p:nvSpPr>
          <p:cNvPr id="1027" name="Rectangle 3"/>
          <p:cNvSpPr>
            <a:spLocks noGrp="1" noChangeArrowheads="1"/>
          </p:cNvSpPr>
          <p:nvPr>
            <p:ph type="body" idx="1"/>
          </p:nvPr>
        </p:nvSpPr>
        <p:spPr bwMode="auto">
          <a:xfrm>
            <a:off x="640080" y="1853818"/>
            <a:ext cx="12252960" cy="4663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5"/>
          <p:cNvPicPr>
            <a:picLocks/>
          </p:cNvPicPr>
          <p:nvPr userDrawn="1"/>
        </p:nvPicPr>
        <p:blipFill>
          <a:blip r:embed="rId13" cstate="print">
            <a:extLst>
              <a:ext uri="{28A0092B-C50C-407E-A947-70E740481C1C}">
                <a14:useLocalDpi xmlns:a14="http://schemas.microsoft.com/office/drawing/2010/main" val="0"/>
              </a:ext>
            </a:extLst>
          </a:blip>
          <a:stretch>
            <a:fillRect/>
          </a:stretch>
        </p:blipFill>
        <p:spPr>
          <a:xfrm>
            <a:off x="13079984" y="253207"/>
            <a:ext cx="548640" cy="548640"/>
          </a:xfrm>
          <a:prstGeom prst="rect">
            <a:avLst/>
          </a:prstGeom>
        </p:spPr>
      </p:pic>
      <p:sp>
        <p:nvSpPr>
          <p:cNvPr id="10" name="TextBox 9">
            <a:extLst>
              <a:ext uri="{FF2B5EF4-FFF2-40B4-BE49-F238E27FC236}">
                <a16:creationId xmlns:a16="http://schemas.microsoft.com/office/drawing/2014/main" id="{B5448976-7B05-4948-8E4F-B05DE5017174}"/>
              </a:ext>
            </a:extLst>
          </p:cNvPr>
          <p:cNvSpPr txBox="1"/>
          <p:nvPr userDrawn="1"/>
        </p:nvSpPr>
        <p:spPr>
          <a:xfrm>
            <a:off x="13075920" y="7553061"/>
            <a:ext cx="552704" cy="174343"/>
          </a:xfrm>
          <a:prstGeom prst="rect">
            <a:avLst/>
          </a:prstGeom>
          <a:noFill/>
        </p:spPr>
        <p:txBody>
          <a:bodyPr wrap="square" lIns="0" tIns="0" rIns="0" bIns="0" rtlCol="0">
            <a:spAutoFit/>
          </a:bodyPr>
          <a:lstStyle/>
          <a:p>
            <a:pPr algn="r"/>
            <a:fld id="{BA15486F-7412-4677-9486-EA2DE97C614C}" type="slidenum">
              <a:rPr lang="en-US" sz="1133" smtClean="0">
                <a:solidFill>
                  <a:schemeClr val="tx1">
                    <a:lumMod val="50000"/>
                    <a:lumOff val="50000"/>
                  </a:schemeClr>
                </a:solidFill>
                <a:latin typeface="+mj-lt"/>
              </a:rPr>
              <a:pPr algn="r"/>
              <a:t>‹#›</a:t>
            </a:fld>
            <a:endParaRPr lang="en-US" sz="1133" dirty="0">
              <a:solidFill>
                <a:schemeClr val="tx1">
                  <a:lumMod val="50000"/>
                  <a:lumOff val="50000"/>
                </a:schemeClr>
              </a:solidFill>
              <a:latin typeface="+mj-lt"/>
            </a:endParaRPr>
          </a:p>
        </p:txBody>
      </p:sp>
      <p:pic>
        <p:nvPicPr>
          <p:cNvPr id="8" name="Picture 7">
            <a:extLst>
              <a:ext uri="{FF2B5EF4-FFF2-40B4-BE49-F238E27FC236}">
                <a16:creationId xmlns:a16="http://schemas.microsoft.com/office/drawing/2014/main" id="{ADB23506-F597-4FCA-9FA7-1142B9631AFD}"/>
              </a:ext>
            </a:extLst>
          </p:cNvPr>
          <p:cNvPicPr>
            <a:picLocks/>
          </p:cNvPicPr>
          <p:nvPr userDrawn="1"/>
        </p:nvPicPr>
        <p:blipFill>
          <a:blip r:embed="rId14" cstate="print">
            <a:extLst>
              <a:ext uri="{28A0092B-C50C-407E-A947-70E740481C1C}">
                <a14:useLocalDpi xmlns:a14="http://schemas.microsoft.com/office/drawing/2010/main" val="0"/>
              </a:ext>
            </a:extLst>
          </a:blip>
          <a:stretch>
            <a:fillRect/>
          </a:stretch>
        </p:blipFill>
        <p:spPr>
          <a:xfrm>
            <a:off x="182880" y="7329984"/>
            <a:ext cx="365760" cy="365760"/>
          </a:xfrm>
          <a:prstGeom prst="rect">
            <a:avLst/>
          </a:prstGeom>
          <a:noFill/>
        </p:spPr>
      </p:pic>
      <p:sp>
        <p:nvSpPr>
          <p:cNvPr id="2" name="TextBox 1">
            <a:extLst>
              <a:ext uri="{FF2B5EF4-FFF2-40B4-BE49-F238E27FC236}">
                <a16:creationId xmlns:a16="http://schemas.microsoft.com/office/drawing/2014/main" id="{15777AB7-1865-40C1-AC9B-786E25DF2E20}"/>
              </a:ext>
            </a:extLst>
          </p:cNvPr>
          <p:cNvSpPr txBox="1"/>
          <p:nvPr userDrawn="1"/>
        </p:nvSpPr>
        <p:spPr>
          <a:xfrm>
            <a:off x="640080" y="7313798"/>
            <a:ext cx="1828800" cy="123111"/>
          </a:xfrm>
          <a:prstGeom prst="rect">
            <a:avLst/>
          </a:prstGeom>
          <a:noFill/>
        </p:spPr>
        <p:txBody>
          <a:bodyPr wrap="square" lIns="0" tIns="0" rIns="0" bIns="0" rtlCol="0">
            <a:spAutoFit/>
          </a:bodyPr>
          <a:lstStyle/>
          <a:p>
            <a:r>
              <a:rPr lang="en-US" sz="800" spc="70" baseline="0" dirty="0">
                <a:solidFill>
                  <a:srgbClr val="00BEFA"/>
                </a:solidFill>
                <a:latin typeface="Arial" panose="020B0604020202020204" pitchFamily="34" charset="0"/>
                <a:cs typeface="Arial" panose="020B0604020202020204" pitchFamily="34" charset="0"/>
              </a:rPr>
              <a:t>NIGERIA</a:t>
            </a:r>
            <a:endParaRPr lang="en-US" sz="1000" spc="0" baseline="0" dirty="0">
              <a:solidFill>
                <a:schemeClr val="tx2"/>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A1F33E58-7DE9-4B4B-8AA7-7BFD582ADE9A}"/>
              </a:ext>
            </a:extLst>
          </p:cNvPr>
          <p:cNvSpPr txBox="1"/>
          <p:nvPr userDrawn="1"/>
        </p:nvSpPr>
        <p:spPr>
          <a:xfrm>
            <a:off x="640080" y="7417309"/>
            <a:ext cx="1828800" cy="169277"/>
          </a:xfrm>
          <a:prstGeom prst="rect">
            <a:avLst/>
          </a:prstGeom>
          <a:noFill/>
        </p:spPr>
        <p:txBody>
          <a:bodyPr wrap="square" lIns="0" tIns="0" rIns="0" bIns="0" rtlCol="0">
            <a:spAutoFit/>
          </a:bodyPr>
          <a:lstStyle/>
          <a:p>
            <a:r>
              <a:rPr lang="en-US" sz="1100" spc="70" baseline="0" dirty="0">
                <a:solidFill>
                  <a:srgbClr val="002060"/>
                </a:solidFill>
                <a:latin typeface="Arial" panose="020B0604020202020204" pitchFamily="34" charset="0"/>
                <a:cs typeface="Arial" panose="020B0604020202020204" pitchFamily="34" charset="0"/>
              </a:rPr>
              <a:t>THE WORLD BANK</a:t>
            </a:r>
            <a:endParaRPr lang="en-US" sz="1100" spc="0" baseline="0" dirty="0">
              <a:solidFill>
                <a:srgbClr val="002060"/>
              </a:solidFill>
              <a:latin typeface="Arial" panose="020B0604020202020204" pitchFamily="34" charset="0"/>
              <a:cs typeface="Arial" panose="020B0604020202020204" pitchFamily="34" charset="0"/>
            </a:endParaRPr>
          </a:p>
        </p:txBody>
      </p:sp>
      <p:cxnSp>
        <p:nvCxnSpPr>
          <p:cNvPr id="5" name="Straight Connector 4">
            <a:extLst>
              <a:ext uri="{FF2B5EF4-FFF2-40B4-BE49-F238E27FC236}">
                <a16:creationId xmlns:a16="http://schemas.microsoft.com/office/drawing/2014/main" id="{C6A20B05-201B-4314-AEAD-13C500B26B4D}"/>
              </a:ext>
            </a:extLst>
          </p:cNvPr>
          <p:cNvCxnSpPr/>
          <p:nvPr userDrawn="1"/>
        </p:nvCxnSpPr>
        <p:spPr bwMode="auto">
          <a:xfrm>
            <a:off x="640080" y="7259442"/>
            <a:ext cx="12984480" cy="0"/>
          </a:xfrm>
          <a:prstGeom prst="line">
            <a:avLst/>
          </a:prstGeom>
          <a:noFill/>
          <a:ln w="9525" cap="flat" cmpd="sng" algn="ctr">
            <a:solidFill>
              <a:schemeClr val="accent1">
                <a:lumMod val="50000"/>
              </a:schemeClr>
            </a:solidFill>
            <a:prstDash val="solid"/>
            <a:round/>
            <a:headEnd type="none" w="med" len="med"/>
            <a:tailEnd type="none" w="med" len="med"/>
          </a:ln>
          <a:effectLst/>
        </p:spPr>
      </p:cxnSp>
      <p:sp>
        <p:nvSpPr>
          <p:cNvPr id="13" name="TextBox 12">
            <a:extLst>
              <a:ext uri="{FF2B5EF4-FFF2-40B4-BE49-F238E27FC236}">
                <a16:creationId xmlns:a16="http://schemas.microsoft.com/office/drawing/2014/main" id="{4462AC3E-FB16-403F-A4A6-EA5DD5F48B40}"/>
              </a:ext>
            </a:extLst>
          </p:cNvPr>
          <p:cNvSpPr txBox="1"/>
          <p:nvPr userDrawn="1"/>
        </p:nvSpPr>
        <p:spPr>
          <a:xfrm>
            <a:off x="640080" y="7572633"/>
            <a:ext cx="1476339" cy="123111"/>
          </a:xfrm>
          <a:prstGeom prst="rect">
            <a:avLst/>
          </a:prstGeom>
          <a:noFill/>
        </p:spPr>
        <p:txBody>
          <a:bodyPr wrap="square" lIns="0" tIns="0" rIns="0" bIns="0" rtlCol="0">
            <a:spAutoFit/>
          </a:bodyPr>
          <a:lstStyle/>
          <a:p>
            <a:r>
              <a:rPr lang="en-US" sz="800" spc="0" baseline="0" dirty="0">
                <a:solidFill>
                  <a:srgbClr val="00BEFA"/>
                </a:solidFill>
                <a:latin typeface="Arial" panose="020B0604020202020204" pitchFamily="34" charset="0"/>
                <a:cs typeface="Arial" panose="020B0604020202020204" pitchFamily="34" charset="0"/>
              </a:rPr>
              <a:t>IBRD • IDA </a:t>
            </a:r>
            <a:r>
              <a:rPr lang="en-US" sz="800" spc="0" baseline="0" dirty="0">
                <a:solidFill>
                  <a:schemeClr val="tx2"/>
                </a:solidFill>
                <a:latin typeface="Arial" panose="020B0604020202020204" pitchFamily="34" charset="0"/>
                <a:cs typeface="Arial" panose="020B0604020202020204" pitchFamily="34" charset="0"/>
              </a:rPr>
              <a:t>│</a:t>
            </a:r>
            <a:r>
              <a:rPr lang="en-US" sz="500" spc="0" baseline="0" dirty="0">
                <a:solidFill>
                  <a:schemeClr val="tx2"/>
                </a:solidFill>
                <a:latin typeface="Arial" panose="020B0604020202020204" pitchFamily="34" charset="0"/>
                <a:cs typeface="Arial" panose="020B0604020202020204" pitchFamily="34" charset="0"/>
              </a:rPr>
              <a:t>WORLD BANK GROUP</a:t>
            </a:r>
          </a:p>
        </p:txBody>
      </p:sp>
    </p:spTree>
  </p:cSld>
  <p:clrMap bg1="lt1" tx1="dk1" bg2="lt2" tx2="dk2" accent1="accent1" accent2="accent2" accent3="accent3" accent4="accent4" accent5="accent5" accent6="accent6" hlink="hlink" folHlink="folHlink"/>
  <p:sldLayoutIdLst>
    <p:sldLayoutId id="2147485372" r:id="rId1"/>
    <p:sldLayoutId id="2147485388" r:id="rId2"/>
    <p:sldLayoutId id="2147485386" r:id="rId3"/>
    <p:sldLayoutId id="2147485393" r:id="rId4"/>
    <p:sldLayoutId id="2147485387" r:id="rId5"/>
    <p:sldLayoutId id="2147485390" r:id="rId6"/>
    <p:sldLayoutId id="2147485389" r:id="rId7"/>
    <p:sldLayoutId id="2147485391" r:id="rId8"/>
    <p:sldLayoutId id="2147485392" r:id="rId9"/>
    <p:sldLayoutId id="2147485394" r:id="rId10"/>
    <p:sldLayoutId id="2147485397" r:id="rId11"/>
  </p:sldLayoutIdLst>
  <p:hf hdr="0" ftr="0" dt="0"/>
  <p:txStyles>
    <p:titleStyle>
      <a:lvl1pPr algn="l" rtl="0" eaLnBrk="1" fontAlgn="base" hangingPunct="1">
        <a:spcBef>
          <a:spcPct val="0"/>
        </a:spcBef>
        <a:spcAft>
          <a:spcPct val="0"/>
        </a:spcAft>
        <a:defRPr sz="3200" cap="none" baseline="0">
          <a:solidFill>
            <a:srgbClr val="002060"/>
          </a:solidFill>
          <a:latin typeface="+mj-lt"/>
          <a:ea typeface="MS PGothic" pitchFamily="34" charset="-128"/>
          <a:cs typeface="+mj-cs"/>
        </a:defRPr>
      </a:lvl1pPr>
      <a:lvl2pPr algn="l" rtl="0" eaLnBrk="1" fontAlgn="base" hangingPunct="1">
        <a:spcBef>
          <a:spcPct val="0"/>
        </a:spcBef>
        <a:spcAft>
          <a:spcPct val="0"/>
        </a:spcAft>
        <a:defRPr sz="2947">
          <a:solidFill>
            <a:schemeClr val="tx1"/>
          </a:solidFill>
          <a:latin typeface="Arial Bold" charset="0"/>
          <a:ea typeface="MS PGothic" pitchFamily="34" charset="-128"/>
        </a:defRPr>
      </a:lvl2pPr>
      <a:lvl3pPr algn="l" rtl="0" eaLnBrk="1" fontAlgn="base" hangingPunct="1">
        <a:spcBef>
          <a:spcPct val="0"/>
        </a:spcBef>
        <a:spcAft>
          <a:spcPct val="0"/>
        </a:spcAft>
        <a:defRPr sz="2947">
          <a:solidFill>
            <a:schemeClr val="tx1"/>
          </a:solidFill>
          <a:latin typeface="Arial Bold" charset="0"/>
          <a:ea typeface="MS PGothic" pitchFamily="34" charset="-128"/>
        </a:defRPr>
      </a:lvl3pPr>
      <a:lvl4pPr algn="l" rtl="0" eaLnBrk="1" fontAlgn="base" hangingPunct="1">
        <a:spcBef>
          <a:spcPct val="0"/>
        </a:spcBef>
        <a:spcAft>
          <a:spcPct val="0"/>
        </a:spcAft>
        <a:defRPr sz="2947">
          <a:solidFill>
            <a:schemeClr val="tx1"/>
          </a:solidFill>
          <a:latin typeface="Arial Bold" charset="0"/>
          <a:ea typeface="MS PGothic" pitchFamily="34" charset="-128"/>
        </a:defRPr>
      </a:lvl4pPr>
      <a:lvl5pPr algn="l" rtl="0" eaLnBrk="1" fontAlgn="base" hangingPunct="1">
        <a:spcBef>
          <a:spcPct val="0"/>
        </a:spcBef>
        <a:spcAft>
          <a:spcPct val="0"/>
        </a:spcAft>
        <a:defRPr sz="2947">
          <a:solidFill>
            <a:schemeClr val="tx1"/>
          </a:solidFill>
          <a:latin typeface="Arial Bold" charset="0"/>
          <a:ea typeface="MS PGothic" pitchFamily="34" charset="-128"/>
        </a:defRPr>
      </a:lvl5pPr>
      <a:lvl6pPr marL="518145" algn="ctr" rtl="0" eaLnBrk="1" fontAlgn="base" hangingPunct="1">
        <a:spcBef>
          <a:spcPct val="0"/>
        </a:spcBef>
        <a:spcAft>
          <a:spcPct val="0"/>
        </a:spcAft>
        <a:defRPr sz="2947" b="1">
          <a:solidFill>
            <a:srgbClr val="014C6D"/>
          </a:solidFill>
          <a:latin typeface="Trebuchet MS" pitchFamily="34" charset="0"/>
        </a:defRPr>
      </a:lvl6pPr>
      <a:lvl7pPr marL="1036291" algn="ctr" rtl="0" eaLnBrk="1" fontAlgn="base" hangingPunct="1">
        <a:spcBef>
          <a:spcPct val="0"/>
        </a:spcBef>
        <a:spcAft>
          <a:spcPct val="0"/>
        </a:spcAft>
        <a:defRPr sz="2947" b="1">
          <a:solidFill>
            <a:srgbClr val="014C6D"/>
          </a:solidFill>
          <a:latin typeface="Trebuchet MS" pitchFamily="34" charset="0"/>
        </a:defRPr>
      </a:lvl7pPr>
      <a:lvl8pPr marL="1554437" algn="ctr" rtl="0" eaLnBrk="1" fontAlgn="base" hangingPunct="1">
        <a:spcBef>
          <a:spcPct val="0"/>
        </a:spcBef>
        <a:spcAft>
          <a:spcPct val="0"/>
        </a:spcAft>
        <a:defRPr sz="2947" b="1">
          <a:solidFill>
            <a:srgbClr val="014C6D"/>
          </a:solidFill>
          <a:latin typeface="Trebuchet MS" pitchFamily="34" charset="0"/>
        </a:defRPr>
      </a:lvl8pPr>
      <a:lvl9pPr marL="2072582" algn="ctr" rtl="0" eaLnBrk="1" fontAlgn="base" hangingPunct="1">
        <a:spcBef>
          <a:spcPct val="0"/>
        </a:spcBef>
        <a:spcAft>
          <a:spcPct val="0"/>
        </a:spcAft>
        <a:defRPr sz="2947" b="1">
          <a:solidFill>
            <a:srgbClr val="014C6D"/>
          </a:solidFill>
          <a:latin typeface="Trebuchet MS" pitchFamily="34" charset="0"/>
        </a:defRPr>
      </a:lvl9pPr>
    </p:titleStyle>
    <p:bodyStyle>
      <a:lvl1pPr marL="388610" indent="-388610" algn="l" rtl="0" eaLnBrk="1" fontAlgn="base" hangingPunct="1">
        <a:lnSpc>
          <a:spcPct val="100000"/>
        </a:lnSpc>
        <a:spcBef>
          <a:spcPts val="1020"/>
        </a:spcBef>
        <a:spcAft>
          <a:spcPct val="0"/>
        </a:spcAft>
        <a:buClr>
          <a:srgbClr val="00783C"/>
        </a:buClr>
        <a:defRPr>
          <a:solidFill>
            <a:schemeClr val="tx1"/>
          </a:solidFill>
          <a:latin typeface="+mn-lt"/>
          <a:ea typeface="MS PGothic" pitchFamily="34" charset="-128"/>
          <a:cs typeface="+mn-cs"/>
        </a:defRPr>
      </a:lvl1pPr>
      <a:lvl2pPr marL="841987" indent="-323841" algn="l" rtl="0" eaLnBrk="1" fontAlgn="base" hangingPunct="1">
        <a:lnSpc>
          <a:spcPct val="100000"/>
        </a:lnSpc>
        <a:spcBef>
          <a:spcPts val="1020"/>
        </a:spcBef>
        <a:spcAft>
          <a:spcPct val="0"/>
        </a:spcAft>
        <a:buClr>
          <a:srgbClr val="00783C"/>
        </a:buClr>
        <a:buFont typeface="Wingdings" pitchFamily="2" charset="2"/>
        <a:defRPr>
          <a:solidFill>
            <a:schemeClr val="tx1"/>
          </a:solidFill>
          <a:latin typeface="+mn-lt"/>
          <a:ea typeface="MS PGothic" pitchFamily="34" charset="-128"/>
        </a:defRPr>
      </a:lvl2pPr>
      <a:lvl3pPr marL="5398" indent="1030895" algn="l" rtl="0" eaLnBrk="1" fontAlgn="base" hangingPunct="1">
        <a:lnSpc>
          <a:spcPct val="100000"/>
        </a:lnSpc>
        <a:spcBef>
          <a:spcPts val="1020"/>
        </a:spcBef>
        <a:spcAft>
          <a:spcPct val="0"/>
        </a:spcAft>
        <a:buClr>
          <a:srgbClr val="00783C"/>
        </a:buClr>
        <a:defRPr>
          <a:solidFill>
            <a:schemeClr val="tx1"/>
          </a:solidFill>
          <a:latin typeface="+mn-lt"/>
          <a:ea typeface="MS PGothic" pitchFamily="34" charset="-128"/>
        </a:defRPr>
      </a:lvl3pPr>
      <a:lvl4pPr marL="1813510" indent="-259073" algn="l" rtl="0" eaLnBrk="1" fontAlgn="base" hangingPunct="1">
        <a:lnSpc>
          <a:spcPct val="100000"/>
        </a:lnSpc>
        <a:spcBef>
          <a:spcPts val="1020"/>
        </a:spcBef>
        <a:spcAft>
          <a:spcPct val="0"/>
        </a:spcAft>
        <a:buClr>
          <a:srgbClr val="00783C"/>
        </a:buClr>
        <a:defRPr>
          <a:solidFill>
            <a:schemeClr val="tx1"/>
          </a:solidFill>
          <a:latin typeface="+mn-lt"/>
          <a:ea typeface="MS PGothic" pitchFamily="34" charset="-128"/>
        </a:defRPr>
      </a:lvl4pPr>
      <a:lvl5pPr marL="2331655" indent="-259073" algn="l" rtl="0" eaLnBrk="1" fontAlgn="base" hangingPunct="1">
        <a:lnSpc>
          <a:spcPct val="100000"/>
        </a:lnSpc>
        <a:spcBef>
          <a:spcPts val="1020"/>
        </a:spcBef>
        <a:spcAft>
          <a:spcPct val="0"/>
        </a:spcAft>
        <a:buClr>
          <a:srgbClr val="00783C"/>
        </a:buClr>
        <a:defRPr>
          <a:solidFill>
            <a:schemeClr val="tx1"/>
          </a:solidFill>
          <a:latin typeface="+mn-lt"/>
          <a:ea typeface="MS PGothic" pitchFamily="34" charset="-128"/>
        </a:defRPr>
      </a:lvl5pPr>
      <a:lvl6pPr marL="2849801" indent="-259073" algn="l" rtl="0" eaLnBrk="1" fontAlgn="base" hangingPunct="1">
        <a:spcBef>
          <a:spcPct val="20000"/>
        </a:spcBef>
        <a:spcAft>
          <a:spcPct val="0"/>
        </a:spcAft>
        <a:buClr>
          <a:srgbClr val="00783C"/>
        </a:buClr>
        <a:buChar char="»"/>
        <a:defRPr sz="1813">
          <a:solidFill>
            <a:schemeClr val="tx1"/>
          </a:solidFill>
          <a:latin typeface="+mn-lt"/>
        </a:defRPr>
      </a:lvl6pPr>
      <a:lvl7pPr marL="3367946" indent="-259073" algn="l" rtl="0" eaLnBrk="1" fontAlgn="base" hangingPunct="1">
        <a:spcBef>
          <a:spcPct val="20000"/>
        </a:spcBef>
        <a:spcAft>
          <a:spcPct val="0"/>
        </a:spcAft>
        <a:buClr>
          <a:srgbClr val="00783C"/>
        </a:buClr>
        <a:buChar char="»"/>
        <a:defRPr sz="1813">
          <a:solidFill>
            <a:schemeClr val="tx1"/>
          </a:solidFill>
          <a:latin typeface="+mn-lt"/>
        </a:defRPr>
      </a:lvl7pPr>
      <a:lvl8pPr marL="3886092" indent="-259073" algn="l" rtl="0" eaLnBrk="1" fontAlgn="base" hangingPunct="1">
        <a:spcBef>
          <a:spcPct val="20000"/>
        </a:spcBef>
        <a:spcAft>
          <a:spcPct val="0"/>
        </a:spcAft>
        <a:buClr>
          <a:srgbClr val="00783C"/>
        </a:buClr>
        <a:buChar char="»"/>
        <a:defRPr sz="1813">
          <a:solidFill>
            <a:schemeClr val="tx1"/>
          </a:solidFill>
          <a:latin typeface="+mn-lt"/>
        </a:defRPr>
      </a:lvl8pPr>
      <a:lvl9pPr marL="4404237" indent="-259073" algn="l" rtl="0" eaLnBrk="1" fontAlgn="base" hangingPunct="1">
        <a:spcBef>
          <a:spcPct val="20000"/>
        </a:spcBef>
        <a:spcAft>
          <a:spcPct val="0"/>
        </a:spcAft>
        <a:buClr>
          <a:srgbClr val="00783C"/>
        </a:buClr>
        <a:buChar char="»"/>
        <a:defRPr sz="1813">
          <a:solidFill>
            <a:schemeClr val="tx1"/>
          </a:solidFill>
          <a:latin typeface="+mn-lt"/>
        </a:defRPr>
      </a:lvl9pPr>
    </p:bodyStyle>
    <p:otherStyle>
      <a:defPPr>
        <a:defRPr lang="en-US"/>
      </a:defPPr>
      <a:lvl1pPr marL="0" algn="l" defTabSz="1036291" rtl="0" eaLnBrk="1" latinLnBrk="0" hangingPunct="1">
        <a:defRPr sz="2040" kern="1200">
          <a:solidFill>
            <a:schemeClr val="tx1"/>
          </a:solidFill>
          <a:latin typeface="+mn-lt"/>
          <a:ea typeface="+mn-ea"/>
          <a:cs typeface="+mn-cs"/>
        </a:defRPr>
      </a:lvl1pPr>
      <a:lvl2pPr marL="518145" algn="l" defTabSz="1036291" rtl="0" eaLnBrk="1" latinLnBrk="0" hangingPunct="1">
        <a:defRPr sz="2040" kern="1200">
          <a:solidFill>
            <a:schemeClr val="tx1"/>
          </a:solidFill>
          <a:latin typeface="+mn-lt"/>
          <a:ea typeface="+mn-ea"/>
          <a:cs typeface="+mn-cs"/>
        </a:defRPr>
      </a:lvl2pPr>
      <a:lvl3pPr marL="1036291" algn="l" defTabSz="1036291" rtl="0" eaLnBrk="1" latinLnBrk="0" hangingPunct="1">
        <a:defRPr sz="2040" kern="1200">
          <a:solidFill>
            <a:schemeClr val="tx1"/>
          </a:solidFill>
          <a:latin typeface="+mn-lt"/>
          <a:ea typeface="+mn-ea"/>
          <a:cs typeface="+mn-cs"/>
        </a:defRPr>
      </a:lvl3pPr>
      <a:lvl4pPr marL="1554437" algn="l" defTabSz="1036291" rtl="0" eaLnBrk="1" latinLnBrk="0" hangingPunct="1">
        <a:defRPr sz="2040" kern="1200">
          <a:solidFill>
            <a:schemeClr val="tx1"/>
          </a:solidFill>
          <a:latin typeface="+mn-lt"/>
          <a:ea typeface="+mn-ea"/>
          <a:cs typeface="+mn-cs"/>
        </a:defRPr>
      </a:lvl4pPr>
      <a:lvl5pPr marL="2072582" algn="l" defTabSz="1036291" rtl="0" eaLnBrk="1" latinLnBrk="0" hangingPunct="1">
        <a:defRPr sz="2040" kern="1200">
          <a:solidFill>
            <a:schemeClr val="tx1"/>
          </a:solidFill>
          <a:latin typeface="+mn-lt"/>
          <a:ea typeface="+mn-ea"/>
          <a:cs typeface="+mn-cs"/>
        </a:defRPr>
      </a:lvl5pPr>
      <a:lvl6pPr marL="2590727" algn="l" defTabSz="1036291" rtl="0" eaLnBrk="1" latinLnBrk="0" hangingPunct="1">
        <a:defRPr sz="2040" kern="1200">
          <a:solidFill>
            <a:schemeClr val="tx1"/>
          </a:solidFill>
          <a:latin typeface="+mn-lt"/>
          <a:ea typeface="+mn-ea"/>
          <a:cs typeface="+mn-cs"/>
        </a:defRPr>
      </a:lvl6pPr>
      <a:lvl7pPr marL="3108873" algn="l" defTabSz="1036291" rtl="0" eaLnBrk="1" latinLnBrk="0" hangingPunct="1">
        <a:defRPr sz="2040" kern="1200">
          <a:solidFill>
            <a:schemeClr val="tx1"/>
          </a:solidFill>
          <a:latin typeface="+mn-lt"/>
          <a:ea typeface="+mn-ea"/>
          <a:cs typeface="+mn-cs"/>
        </a:defRPr>
      </a:lvl7pPr>
      <a:lvl8pPr marL="3627018" algn="l" defTabSz="1036291" rtl="0" eaLnBrk="1" latinLnBrk="0" hangingPunct="1">
        <a:defRPr sz="2040" kern="1200">
          <a:solidFill>
            <a:schemeClr val="tx1"/>
          </a:solidFill>
          <a:latin typeface="+mn-lt"/>
          <a:ea typeface="+mn-ea"/>
          <a:cs typeface="+mn-cs"/>
        </a:defRPr>
      </a:lvl8pPr>
      <a:lvl9pPr marL="4145165" algn="l" defTabSz="1036291" rtl="0" eaLnBrk="1" latinLnBrk="0" hangingPunct="1">
        <a:defRPr sz="20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DFF1E-12C4-411C-99A7-884FFBB8BD3D}"/>
              </a:ext>
            </a:extLst>
          </p:cNvPr>
          <p:cNvSpPr>
            <a:spLocks noGrp="1"/>
          </p:cNvSpPr>
          <p:nvPr>
            <p:ph type="ctrTitle"/>
          </p:nvPr>
        </p:nvSpPr>
        <p:spPr>
          <a:xfrm>
            <a:off x="1371600" y="689591"/>
            <a:ext cx="11430000" cy="553998"/>
          </a:xfrm>
        </p:spPr>
        <p:txBody>
          <a:bodyPr/>
          <a:lstStyle/>
          <a:p>
            <a:r>
              <a:rPr lang="en-US" dirty="0"/>
              <a:t>NIGERIA CARES</a:t>
            </a:r>
          </a:p>
        </p:txBody>
      </p:sp>
      <p:sp>
        <p:nvSpPr>
          <p:cNvPr id="5" name="Text Placeholder 4">
            <a:extLst>
              <a:ext uri="{FF2B5EF4-FFF2-40B4-BE49-F238E27FC236}">
                <a16:creationId xmlns:a16="http://schemas.microsoft.com/office/drawing/2014/main" id="{9DBBB244-930C-4FF5-8675-207FB4D878B8}"/>
              </a:ext>
            </a:extLst>
          </p:cNvPr>
          <p:cNvSpPr>
            <a:spLocks noGrp="1"/>
          </p:cNvSpPr>
          <p:nvPr>
            <p:ph type="body" sz="quarter" idx="11"/>
          </p:nvPr>
        </p:nvSpPr>
        <p:spPr>
          <a:xfrm>
            <a:off x="1371599" y="1365338"/>
            <a:ext cx="12043775" cy="804728"/>
          </a:xfrm>
        </p:spPr>
        <p:txBody>
          <a:bodyPr/>
          <a:lstStyle/>
          <a:p>
            <a:pPr algn="l"/>
            <a:r>
              <a:rPr lang="en-US" dirty="0"/>
              <a:t>Covid-19 Action Recovery and Economic Stimulus</a:t>
            </a:r>
          </a:p>
          <a:p>
            <a:pPr algn="l"/>
            <a:r>
              <a:rPr lang="en-US" dirty="0"/>
              <a:t>Program for Results</a:t>
            </a:r>
          </a:p>
        </p:txBody>
      </p:sp>
      <p:sp>
        <p:nvSpPr>
          <p:cNvPr id="6" name="Text Placeholder 5">
            <a:extLst>
              <a:ext uri="{FF2B5EF4-FFF2-40B4-BE49-F238E27FC236}">
                <a16:creationId xmlns:a16="http://schemas.microsoft.com/office/drawing/2014/main" id="{54A19ED4-07D8-4028-A672-5EC6BCB35E0F}"/>
              </a:ext>
            </a:extLst>
          </p:cNvPr>
          <p:cNvSpPr>
            <a:spLocks noGrp="1"/>
          </p:cNvSpPr>
          <p:nvPr>
            <p:ph type="body" sz="quarter" idx="12"/>
          </p:nvPr>
        </p:nvSpPr>
        <p:spPr>
          <a:xfrm>
            <a:off x="6583680" y="3155006"/>
            <a:ext cx="6217920" cy="553998"/>
          </a:xfrm>
        </p:spPr>
        <p:txBody>
          <a:bodyPr/>
          <a:lstStyle/>
          <a:p>
            <a:r>
              <a:rPr lang="en-US" dirty="0"/>
              <a:t>Project Launch Workshop</a:t>
            </a:r>
          </a:p>
          <a:p>
            <a:r>
              <a:rPr lang="en-US" dirty="0"/>
              <a:t>December 6, 2021</a:t>
            </a:r>
          </a:p>
        </p:txBody>
      </p:sp>
      <p:sp>
        <p:nvSpPr>
          <p:cNvPr id="7" name="Date Placeholder 12">
            <a:extLst>
              <a:ext uri="{FF2B5EF4-FFF2-40B4-BE49-F238E27FC236}">
                <a16:creationId xmlns:a16="http://schemas.microsoft.com/office/drawing/2014/main" id="{4B540970-7E9A-4FE1-8C14-AB8675C8AEDF}"/>
              </a:ext>
            </a:extLst>
          </p:cNvPr>
          <p:cNvSpPr txBox="1">
            <a:spLocks/>
          </p:cNvSpPr>
          <p:nvPr/>
        </p:nvSpPr>
        <p:spPr>
          <a:xfrm>
            <a:off x="9086850" y="5785548"/>
            <a:ext cx="3875525" cy="876300"/>
          </a:xfrm>
          <a:prstGeom prst="rect">
            <a:avLst/>
          </a:prstGeom>
        </p:spPr>
        <p:txBody>
          <a:bodyPr>
            <a:normAutofit fontScale="92500" lnSpcReduction="20000"/>
          </a:bodyPr>
          <a:lstStyle>
            <a:defPPr>
              <a:defRPr lang="en-US"/>
            </a:defPPr>
            <a:lvl1pPr algn="l" rtl="0" eaLnBrk="0" fontAlgn="base" hangingPunct="0">
              <a:spcBef>
                <a:spcPct val="0"/>
              </a:spcBef>
              <a:spcAft>
                <a:spcPct val="0"/>
              </a:spcAft>
              <a:defRPr sz="1600" b="1" kern="1200">
                <a:solidFill>
                  <a:schemeClr val="tx1"/>
                </a:solidFill>
                <a:latin typeface="Trebuchet MS" charset="0"/>
                <a:ea typeface="ＭＳ Ｐゴシック" charset="0"/>
                <a:cs typeface="ＭＳ Ｐゴシック" charset="0"/>
              </a:defRPr>
            </a:lvl1pPr>
            <a:lvl2pPr marL="742950" indent="-285750" algn="l" rtl="0" eaLnBrk="0" fontAlgn="base" hangingPunct="0">
              <a:spcBef>
                <a:spcPct val="0"/>
              </a:spcBef>
              <a:spcAft>
                <a:spcPct val="0"/>
              </a:spcAft>
              <a:defRPr sz="1600" b="1" kern="1200">
                <a:solidFill>
                  <a:schemeClr val="tx1"/>
                </a:solidFill>
                <a:latin typeface="Trebuchet MS" charset="0"/>
                <a:ea typeface="ＭＳ Ｐゴシック" charset="0"/>
                <a:cs typeface="+mn-cs"/>
              </a:defRPr>
            </a:lvl2pPr>
            <a:lvl3pPr marL="1143000" indent="-228600" algn="l" rtl="0" eaLnBrk="0" fontAlgn="base" hangingPunct="0">
              <a:spcBef>
                <a:spcPct val="0"/>
              </a:spcBef>
              <a:spcAft>
                <a:spcPct val="0"/>
              </a:spcAft>
              <a:defRPr sz="1600" b="1" kern="1200">
                <a:solidFill>
                  <a:schemeClr val="tx1"/>
                </a:solidFill>
                <a:latin typeface="Trebuchet MS" charset="0"/>
                <a:ea typeface="ＭＳ Ｐゴシック" charset="0"/>
                <a:cs typeface="+mn-cs"/>
              </a:defRPr>
            </a:lvl3pPr>
            <a:lvl4pPr marL="1600200" indent="-228600" algn="l" rtl="0" eaLnBrk="0" fontAlgn="base" hangingPunct="0">
              <a:spcBef>
                <a:spcPct val="0"/>
              </a:spcBef>
              <a:spcAft>
                <a:spcPct val="0"/>
              </a:spcAft>
              <a:defRPr sz="1600" b="1" kern="1200">
                <a:solidFill>
                  <a:schemeClr val="tx1"/>
                </a:solidFill>
                <a:latin typeface="Trebuchet MS" charset="0"/>
                <a:ea typeface="ＭＳ Ｐゴシック" charset="0"/>
                <a:cs typeface="+mn-cs"/>
              </a:defRPr>
            </a:lvl4pPr>
            <a:lvl5pPr marL="2057400" indent="-228600" algn="l" rtl="0" eaLnBrk="0" fontAlgn="base" hangingPunct="0">
              <a:spcBef>
                <a:spcPct val="0"/>
              </a:spcBef>
              <a:spcAft>
                <a:spcPct val="0"/>
              </a:spcAft>
              <a:defRPr sz="1600" b="1" kern="1200">
                <a:solidFill>
                  <a:schemeClr val="tx1"/>
                </a:solidFill>
                <a:latin typeface="Trebuchet MS" charset="0"/>
                <a:ea typeface="ＭＳ Ｐゴシック" charset="0"/>
                <a:cs typeface="+mn-cs"/>
              </a:defRPr>
            </a:lvl5pPr>
            <a:lvl6pPr marL="2514600" indent="-228600" algn="l" defTabSz="1018824" rtl="0" eaLnBrk="0" fontAlgn="base" latinLnBrk="0" hangingPunct="0">
              <a:spcBef>
                <a:spcPct val="0"/>
              </a:spcBef>
              <a:spcAft>
                <a:spcPct val="0"/>
              </a:spcAft>
              <a:defRPr sz="1600" b="1" kern="1200">
                <a:solidFill>
                  <a:schemeClr val="tx1"/>
                </a:solidFill>
                <a:latin typeface="Trebuchet MS" charset="0"/>
                <a:ea typeface="ＭＳ Ｐゴシック" charset="0"/>
                <a:cs typeface="+mn-cs"/>
              </a:defRPr>
            </a:lvl6pPr>
            <a:lvl7pPr marL="2971800" indent="-228600" algn="l" defTabSz="1018824" rtl="0" eaLnBrk="0" fontAlgn="base" latinLnBrk="0" hangingPunct="0">
              <a:spcBef>
                <a:spcPct val="0"/>
              </a:spcBef>
              <a:spcAft>
                <a:spcPct val="0"/>
              </a:spcAft>
              <a:defRPr sz="1600" b="1" kern="1200">
                <a:solidFill>
                  <a:schemeClr val="tx1"/>
                </a:solidFill>
                <a:latin typeface="Trebuchet MS" charset="0"/>
                <a:ea typeface="ＭＳ Ｐゴシック" charset="0"/>
                <a:cs typeface="+mn-cs"/>
              </a:defRPr>
            </a:lvl7pPr>
            <a:lvl8pPr marL="3429000" indent="-228600" algn="l" defTabSz="1018824" rtl="0" eaLnBrk="0" fontAlgn="base" latinLnBrk="0" hangingPunct="0">
              <a:spcBef>
                <a:spcPct val="0"/>
              </a:spcBef>
              <a:spcAft>
                <a:spcPct val="0"/>
              </a:spcAft>
              <a:defRPr sz="1600" b="1" kern="1200">
                <a:solidFill>
                  <a:schemeClr val="tx1"/>
                </a:solidFill>
                <a:latin typeface="Trebuchet MS" charset="0"/>
                <a:ea typeface="ＭＳ Ｐゴシック" charset="0"/>
                <a:cs typeface="+mn-cs"/>
              </a:defRPr>
            </a:lvl8pPr>
            <a:lvl9pPr marL="3886200" indent="-228600" algn="l" defTabSz="1018824" rtl="0" eaLnBrk="0" fontAlgn="base" latinLnBrk="0" hangingPunct="0">
              <a:spcBef>
                <a:spcPct val="0"/>
              </a:spcBef>
              <a:spcAft>
                <a:spcPct val="0"/>
              </a:spcAft>
              <a:defRPr sz="1600" b="1" kern="1200">
                <a:solidFill>
                  <a:schemeClr val="tx1"/>
                </a:solidFill>
                <a:latin typeface="Trebuchet MS" charset="0"/>
                <a:ea typeface="ＭＳ Ｐゴシック" charset="0"/>
                <a:cs typeface="+mn-cs"/>
              </a:defRPr>
            </a:lvl9pPr>
          </a:lstStyle>
          <a:p>
            <a:pPr>
              <a:defRPr/>
            </a:pPr>
            <a:endParaRPr lang="en-US" b="0" dirty="0">
              <a:latin typeface="+mn-lt"/>
            </a:endParaRPr>
          </a:p>
          <a:p>
            <a:pPr>
              <a:defRPr/>
            </a:pPr>
            <a:r>
              <a:rPr lang="en-US" sz="2400" dirty="0">
                <a:effectLst>
                  <a:outerShdw blurRad="38100" dist="38100" dir="2700000" algn="tl">
                    <a:srgbClr val="000000">
                      <a:alpha val="43137"/>
                    </a:srgbClr>
                  </a:outerShdw>
                </a:effectLst>
                <a:latin typeface="+mn-lt"/>
              </a:rPr>
              <a:t>CARES Fiduciary Team (Procurement) </a:t>
            </a:r>
          </a:p>
          <a:p>
            <a:pPr>
              <a:defRPr/>
            </a:pPr>
            <a:endParaRPr lang="en-US" b="0" dirty="0">
              <a:latin typeface="+mn-lt"/>
            </a:endParaRPr>
          </a:p>
        </p:txBody>
      </p:sp>
    </p:spTree>
    <p:extLst>
      <p:ext uri="{BB962C8B-B14F-4D97-AF65-F5344CB8AC3E}">
        <p14:creationId xmlns:p14="http://schemas.microsoft.com/office/powerpoint/2010/main" val="4106380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331719" y="1813560"/>
          <a:ext cx="9240520" cy="4612775"/>
        </p:xfrm>
        <a:graphic>
          <a:graphicData uri="http://schemas.openxmlformats.org/drawingml/2006/table">
            <a:tbl>
              <a:tblPr firstRow="1" bandRow="1">
                <a:tableStyleId>{21E4AEA4-8DFA-4A89-87EB-49C32662AFE0}</a:tableStyleId>
              </a:tblPr>
              <a:tblGrid>
                <a:gridCol w="2331720">
                  <a:extLst>
                    <a:ext uri="{9D8B030D-6E8A-4147-A177-3AD203B41FA5}">
                      <a16:colId xmlns:a16="http://schemas.microsoft.com/office/drawing/2014/main" val="20000"/>
                    </a:ext>
                  </a:extLst>
                </a:gridCol>
                <a:gridCol w="6908800">
                  <a:extLst>
                    <a:ext uri="{9D8B030D-6E8A-4147-A177-3AD203B41FA5}">
                      <a16:colId xmlns:a16="http://schemas.microsoft.com/office/drawing/2014/main" val="20001"/>
                    </a:ext>
                  </a:extLst>
                </a:gridCol>
              </a:tblGrid>
              <a:tr h="455981">
                <a:tc>
                  <a:txBody>
                    <a:bodyPr/>
                    <a:lstStyle/>
                    <a:p>
                      <a:r>
                        <a:rPr lang="en-US" sz="2300" dirty="0"/>
                        <a:t>Schemes</a:t>
                      </a:r>
                    </a:p>
                  </a:txBody>
                  <a:tcPr marL="103632" marR="103632" marT="51816" marB="51816"/>
                </a:tc>
                <a:tc>
                  <a:txBody>
                    <a:bodyPr/>
                    <a:lstStyle/>
                    <a:p>
                      <a:r>
                        <a:rPr lang="en-US" sz="2300" dirty="0"/>
                        <a:t>Red Flags</a:t>
                      </a:r>
                    </a:p>
                  </a:txBody>
                  <a:tcPr marL="103632" marR="103632" marT="51816" marB="51816"/>
                </a:tc>
                <a:extLst>
                  <a:ext uri="{0D108BD9-81ED-4DB2-BD59-A6C34878D82A}">
                    <a16:rowId xmlns:a16="http://schemas.microsoft.com/office/drawing/2014/main" val="10000"/>
                  </a:ext>
                </a:extLst>
              </a:tr>
              <a:tr h="420285">
                <a:tc>
                  <a:txBody>
                    <a:bodyPr/>
                    <a:lstStyle/>
                    <a:p>
                      <a:r>
                        <a:rPr lang="en-US" sz="1800" dirty="0"/>
                        <a:t>Unnecessary items</a:t>
                      </a:r>
                    </a:p>
                  </a:txBody>
                  <a:tcPr marL="103632" marR="103632" marT="51816" marB="51816" anchor="ctr"/>
                </a:tc>
                <a:tc>
                  <a:txBody>
                    <a:bodyPr/>
                    <a:lstStyle/>
                    <a:p>
                      <a:pPr marL="282575" indent="-282575">
                        <a:spcAft>
                          <a:spcPts val="1200"/>
                        </a:spcAft>
                        <a:buFont typeface="Wingdings" pitchFamily="2" charset="2"/>
                        <a:buChar char="§"/>
                      </a:pPr>
                      <a:r>
                        <a:rPr lang="en-US" sz="1800" dirty="0"/>
                        <a:t>Items in plan are not consistent</a:t>
                      </a:r>
                      <a:r>
                        <a:rPr lang="en-US" sz="1800" baseline="0" dirty="0"/>
                        <a:t> with project requirements</a:t>
                      </a:r>
                      <a:endParaRPr lang="en-US" sz="1800" dirty="0"/>
                    </a:p>
                  </a:txBody>
                  <a:tcPr marL="103632" marR="103632" marT="51816" marB="51816"/>
                </a:tc>
                <a:extLst>
                  <a:ext uri="{0D108BD9-81ED-4DB2-BD59-A6C34878D82A}">
                    <a16:rowId xmlns:a16="http://schemas.microsoft.com/office/drawing/2014/main" val="10001"/>
                  </a:ext>
                </a:extLst>
              </a:tr>
              <a:tr h="12781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Unjustified choice of less competitive schedule</a:t>
                      </a:r>
                    </a:p>
                  </a:txBody>
                  <a:tcPr marL="103632" marR="103632" marT="51816" marB="51816" anchor="ctr"/>
                </a:tc>
                <a:tc>
                  <a:txBody>
                    <a:bodyPr/>
                    <a:lstStyle/>
                    <a:p>
                      <a:pPr marL="282575" indent="-282575">
                        <a:spcAft>
                          <a:spcPts val="1200"/>
                        </a:spcAft>
                        <a:buFont typeface="Wingdings" pitchFamily="2" charset="2"/>
                        <a:buChar char="§"/>
                      </a:pPr>
                      <a:r>
                        <a:rPr lang="en-US" sz="1800" dirty="0"/>
                        <a:t>Inadequate or misleading justification</a:t>
                      </a:r>
                    </a:p>
                    <a:p>
                      <a:pPr marL="282575" indent="-282575">
                        <a:spcAft>
                          <a:spcPts val="1200"/>
                        </a:spcAft>
                        <a:buFont typeface="Wingdings" pitchFamily="2" charset="2"/>
                        <a:buChar char="§"/>
                      </a:pPr>
                      <a:r>
                        <a:rPr lang="en-US" sz="1800" dirty="0"/>
                        <a:t>Award of multiple sole source contracts to same company</a:t>
                      </a:r>
                    </a:p>
                    <a:p>
                      <a:pPr marL="282575" marR="0" indent="-282575" algn="l" defTabSz="914400" rtl="0" eaLnBrk="1" fontAlgn="auto" latinLnBrk="0" hangingPunct="1">
                        <a:lnSpc>
                          <a:spcPct val="100000"/>
                        </a:lnSpc>
                        <a:spcBef>
                          <a:spcPts val="0"/>
                        </a:spcBef>
                        <a:spcAft>
                          <a:spcPts val="1200"/>
                        </a:spcAft>
                        <a:buClrTx/>
                        <a:buSzTx/>
                        <a:buFont typeface="Wingdings" pitchFamily="2" charset="2"/>
                        <a:buChar char="§"/>
                        <a:tabLst/>
                        <a:defRPr/>
                      </a:pPr>
                      <a:r>
                        <a:rPr lang="en-US" sz="1800" dirty="0"/>
                        <a:t>Excessive use of shopping</a:t>
                      </a:r>
                    </a:p>
                  </a:txBody>
                  <a:tcPr marL="103632" marR="103632" marT="51816" marB="51816"/>
                </a:tc>
                <a:extLst>
                  <a:ext uri="{0D108BD9-81ED-4DB2-BD59-A6C34878D82A}">
                    <a16:rowId xmlns:a16="http://schemas.microsoft.com/office/drawing/2014/main" val="10002"/>
                  </a:ext>
                </a:extLst>
              </a:tr>
              <a:tr h="829056">
                <a:tc>
                  <a:txBody>
                    <a:bodyPr/>
                    <a:lstStyle/>
                    <a:p>
                      <a:r>
                        <a:rPr lang="en-US" sz="1800" dirty="0"/>
                        <a:t>Contract</a:t>
                      </a:r>
                      <a:r>
                        <a:rPr lang="en-US" sz="1800" baseline="0" dirty="0"/>
                        <a:t> splitting</a:t>
                      </a:r>
                      <a:endParaRPr lang="en-US" sz="1800" dirty="0"/>
                    </a:p>
                  </a:txBody>
                  <a:tcPr marL="103632" marR="103632" marT="51816" marB="51816" anchor="ctr"/>
                </a:tc>
                <a:tc>
                  <a:txBody>
                    <a:bodyPr/>
                    <a:lstStyle/>
                    <a:p>
                      <a:pPr marL="282575" indent="-282575">
                        <a:spcAft>
                          <a:spcPts val="1200"/>
                        </a:spcAft>
                        <a:buFont typeface="Wingdings" pitchFamily="2" charset="2"/>
                        <a:buChar char="§"/>
                      </a:pPr>
                      <a:r>
                        <a:rPr lang="en-US" sz="1800" dirty="0"/>
                        <a:t>Unusual splits (i.e., items that are usually procured together)</a:t>
                      </a:r>
                    </a:p>
                    <a:p>
                      <a:pPr marL="282575" indent="-282575">
                        <a:spcAft>
                          <a:spcPts val="1200"/>
                        </a:spcAft>
                        <a:buFont typeface="Wingdings" pitchFamily="2" charset="2"/>
                        <a:buChar char="§"/>
                      </a:pPr>
                      <a:r>
                        <a:rPr lang="en-US" sz="1800" dirty="0"/>
                        <a:t>Many awards just below review thresholds</a:t>
                      </a:r>
                    </a:p>
                  </a:txBody>
                  <a:tcPr marL="103632" marR="103632" marT="51816" marB="51816"/>
                </a:tc>
                <a:extLst>
                  <a:ext uri="{0D108BD9-81ED-4DB2-BD59-A6C34878D82A}">
                    <a16:rowId xmlns:a16="http://schemas.microsoft.com/office/drawing/2014/main" val="10003"/>
                  </a:ext>
                </a:extLst>
              </a:tr>
              <a:tr h="1209040">
                <a:tc>
                  <a:txBody>
                    <a:bodyPr/>
                    <a:lstStyle/>
                    <a:p>
                      <a:r>
                        <a:rPr lang="en-US" sz="1800" dirty="0"/>
                        <a:t>Inappropriate bundling </a:t>
                      </a:r>
                    </a:p>
                  </a:txBody>
                  <a:tcPr marL="103632" marR="103632" marT="51816" marB="51816" anchor="ctr"/>
                </a:tc>
                <a:tc>
                  <a:txBody>
                    <a:bodyPr/>
                    <a:lstStyle/>
                    <a:p>
                      <a:pPr marL="282575" indent="-282575">
                        <a:spcAft>
                          <a:spcPts val="1200"/>
                        </a:spcAft>
                        <a:buFont typeface="Wingdings" pitchFamily="2" charset="2"/>
                        <a:buChar char="§"/>
                      </a:pPr>
                      <a:r>
                        <a:rPr lang="en-US" sz="1800" dirty="0"/>
                        <a:t>Variety of unrelated goods bundled into one lot significantly reducing the number of potential bidders, especially if the items are not usually bundled</a:t>
                      </a:r>
                      <a:r>
                        <a:rPr lang="en-US" sz="1800" baseline="0" dirty="0"/>
                        <a:t> and the implementing agency’s justification is poor</a:t>
                      </a:r>
                      <a:endParaRPr lang="en-US" sz="1800" dirty="0"/>
                    </a:p>
                  </a:txBody>
                  <a:tcPr marL="103632" marR="103632" marT="51816" marB="51816"/>
                </a:tc>
                <a:extLst>
                  <a:ext uri="{0D108BD9-81ED-4DB2-BD59-A6C34878D82A}">
                    <a16:rowId xmlns:a16="http://schemas.microsoft.com/office/drawing/2014/main" val="10004"/>
                  </a:ext>
                </a:extLst>
              </a:tr>
              <a:tr h="420285">
                <a:tc>
                  <a:txBody>
                    <a:bodyPr/>
                    <a:lstStyle/>
                    <a:p>
                      <a:r>
                        <a:rPr lang="en-US" sz="1800" dirty="0"/>
                        <a:t>Non-compliance</a:t>
                      </a:r>
                    </a:p>
                  </a:txBody>
                  <a:tcPr marL="103632" marR="103632" marT="51816" marB="51816" anchor="ctr"/>
                </a:tc>
                <a:tc>
                  <a:txBody>
                    <a:bodyPr/>
                    <a:lstStyle/>
                    <a:p>
                      <a:pPr marL="282575" marR="0" indent="-282575" algn="l" defTabSz="914400" rtl="0" eaLnBrk="1" fontAlgn="auto" latinLnBrk="0" hangingPunct="1">
                        <a:lnSpc>
                          <a:spcPct val="100000"/>
                        </a:lnSpc>
                        <a:spcBef>
                          <a:spcPts val="0"/>
                        </a:spcBef>
                        <a:spcAft>
                          <a:spcPts val="1200"/>
                        </a:spcAft>
                        <a:buClrTx/>
                        <a:buSzTx/>
                        <a:buFont typeface="Wingdings" pitchFamily="2" charset="2"/>
                        <a:buChar char="§"/>
                        <a:tabLst/>
                        <a:defRPr/>
                      </a:pPr>
                      <a:r>
                        <a:rPr lang="en-US" sz="1800" dirty="0"/>
                        <a:t>Procurement actions are not in compliance with the plan</a:t>
                      </a:r>
                    </a:p>
                  </a:txBody>
                  <a:tcPr marL="103632" marR="103632" marT="51816" marB="51816"/>
                </a:tc>
                <a:extLst>
                  <a:ext uri="{0D108BD9-81ED-4DB2-BD59-A6C34878D82A}">
                    <a16:rowId xmlns:a16="http://schemas.microsoft.com/office/drawing/2014/main" val="10005"/>
                  </a:ext>
                </a:extLst>
              </a:tr>
            </a:tbl>
          </a:graphicData>
        </a:graphic>
      </p:graphicFrame>
      <p:sp>
        <p:nvSpPr>
          <p:cNvPr id="2" name="Title 1"/>
          <p:cNvSpPr>
            <a:spLocks noGrp="1"/>
          </p:cNvSpPr>
          <p:nvPr>
            <p:ph type="title"/>
          </p:nvPr>
        </p:nvSpPr>
        <p:spPr>
          <a:xfrm>
            <a:off x="2245360" y="0"/>
            <a:ext cx="9326880" cy="1295400"/>
          </a:xfrm>
        </p:spPr>
        <p:txBody>
          <a:bodyPr>
            <a:normAutofit/>
          </a:bodyPr>
          <a:lstStyle/>
          <a:p>
            <a:r>
              <a:rPr lang="en-US" dirty="0"/>
              <a:t>1. Procurement Plan</a:t>
            </a:r>
            <a:br>
              <a:rPr lang="en-US" dirty="0"/>
            </a:br>
            <a:r>
              <a:rPr lang="en-US" sz="2040" dirty="0"/>
              <a:t> Red flags checklist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5360" y="0"/>
            <a:ext cx="9326880" cy="1295400"/>
          </a:xfrm>
        </p:spPr>
        <p:txBody>
          <a:bodyPr>
            <a:normAutofit/>
          </a:bodyPr>
          <a:lstStyle/>
          <a:p>
            <a:r>
              <a:rPr lang="en-US" dirty="0"/>
              <a:t>1. Procurement Plan </a:t>
            </a:r>
            <a:br>
              <a:rPr lang="en-US" dirty="0"/>
            </a:br>
            <a:r>
              <a:rPr lang="en-US" sz="2040" dirty="0"/>
              <a:t>Control checklist</a:t>
            </a:r>
          </a:p>
        </p:txBody>
      </p:sp>
      <p:grpSp>
        <p:nvGrpSpPr>
          <p:cNvPr id="15" name="Group 14"/>
          <p:cNvGrpSpPr/>
          <p:nvPr/>
        </p:nvGrpSpPr>
        <p:grpSpPr>
          <a:xfrm>
            <a:off x="2331720" y="1640840"/>
            <a:ext cx="9564370" cy="5354320"/>
            <a:chOff x="560696" y="1518312"/>
            <a:chExt cx="8285711" cy="4724400"/>
          </a:xfrm>
        </p:grpSpPr>
        <p:sp>
          <p:nvSpPr>
            <p:cNvPr id="5" name="Rectangle 4"/>
            <p:cNvSpPr/>
            <p:nvPr/>
          </p:nvSpPr>
          <p:spPr>
            <a:xfrm>
              <a:off x="560696" y="1518312"/>
              <a:ext cx="2209800" cy="10668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21" dirty="0">
                  <a:solidFill>
                    <a:srgbClr val="C00000"/>
                  </a:solidFill>
                </a:rPr>
                <a:t>Needs</a:t>
              </a:r>
              <a:r>
                <a:rPr lang="en-US" sz="2021" dirty="0">
                  <a:solidFill>
                    <a:sysClr val="windowText" lastClr="000000"/>
                  </a:solidFill>
                </a:rPr>
                <a:t> and items procured are appropriate</a:t>
              </a:r>
              <a:endParaRPr lang="en-US" sz="2021" dirty="0">
                <a:solidFill>
                  <a:schemeClr val="tx1"/>
                </a:solidFill>
              </a:endParaRPr>
            </a:p>
          </p:txBody>
        </p:sp>
        <p:sp>
          <p:nvSpPr>
            <p:cNvPr id="7" name="Rectangle 6"/>
            <p:cNvSpPr/>
            <p:nvPr/>
          </p:nvSpPr>
          <p:spPr>
            <a:xfrm>
              <a:off x="2971800" y="1518312"/>
              <a:ext cx="5818496" cy="10668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01501" indent="-201501">
                <a:buFont typeface="Wingdings" pitchFamily="2" charset="2"/>
                <a:buChar char="§"/>
              </a:pPr>
              <a:r>
                <a:rPr lang="en-US" sz="1587" dirty="0">
                  <a:solidFill>
                    <a:sysClr val="windowText" lastClr="000000"/>
                  </a:solidFill>
                </a:rPr>
                <a:t>Business unit has formally requested purchase</a:t>
              </a:r>
            </a:p>
            <a:p>
              <a:pPr marL="201501" indent="-201501">
                <a:buFont typeface="Wingdings" pitchFamily="2" charset="2"/>
                <a:buChar char="§"/>
              </a:pPr>
              <a:r>
                <a:rPr lang="en-US" sz="1587" dirty="0">
                  <a:solidFill>
                    <a:sysClr val="windowText" lastClr="000000"/>
                  </a:solidFill>
                </a:rPr>
                <a:t>Budget for purchase has been verified</a:t>
              </a:r>
            </a:p>
            <a:p>
              <a:pPr marL="201501" indent="-201501">
                <a:buFont typeface="Wingdings" pitchFamily="2" charset="2"/>
                <a:buChar char="§"/>
              </a:pPr>
              <a:r>
                <a:rPr lang="en-US" sz="1587" dirty="0">
                  <a:solidFill>
                    <a:sysClr val="windowText" lastClr="000000"/>
                  </a:solidFill>
                </a:rPr>
                <a:t>Robust needs assessment or needs statement is in place</a:t>
              </a:r>
            </a:p>
            <a:p>
              <a:pPr marL="201501" indent="-201501">
                <a:buFont typeface="Wingdings" pitchFamily="2" charset="2"/>
                <a:buChar char="§"/>
              </a:pPr>
              <a:r>
                <a:rPr lang="en-US" sz="1587" dirty="0">
                  <a:solidFill>
                    <a:schemeClr val="tx1"/>
                  </a:solidFill>
                </a:rPr>
                <a:t>Technical solutions appear appropriate</a:t>
              </a:r>
              <a:endParaRPr lang="en-US" sz="1587" dirty="0">
                <a:solidFill>
                  <a:sysClr val="windowText" lastClr="000000"/>
                </a:solidFill>
              </a:endParaRPr>
            </a:p>
          </p:txBody>
        </p:sp>
        <p:sp>
          <p:nvSpPr>
            <p:cNvPr id="8" name="Rectangle 7"/>
            <p:cNvSpPr/>
            <p:nvPr/>
          </p:nvSpPr>
          <p:spPr>
            <a:xfrm>
              <a:off x="560696" y="2737512"/>
              <a:ext cx="2209800" cy="10668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21" dirty="0">
                  <a:solidFill>
                    <a:srgbClr val="C00000"/>
                  </a:solidFill>
                </a:rPr>
                <a:t>Industry</a:t>
              </a:r>
              <a:r>
                <a:rPr lang="en-US" sz="2021" dirty="0">
                  <a:solidFill>
                    <a:sysClr val="windowText" lastClr="000000"/>
                  </a:solidFill>
                </a:rPr>
                <a:t> </a:t>
              </a:r>
              <a:r>
                <a:rPr lang="en-US" sz="2021" dirty="0">
                  <a:solidFill>
                    <a:srgbClr val="C00000"/>
                  </a:solidFill>
                </a:rPr>
                <a:t>capacity</a:t>
              </a:r>
              <a:r>
                <a:rPr lang="en-US" sz="2021" dirty="0">
                  <a:solidFill>
                    <a:sysClr val="windowText" lastClr="000000"/>
                  </a:solidFill>
                </a:rPr>
                <a:t> is reflected in the procurement plan</a:t>
              </a:r>
            </a:p>
          </p:txBody>
        </p:sp>
        <p:sp>
          <p:nvSpPr>
            <p:cNvPr id="10" name="Rectangle 9"/>
            <p:cNvSpPr/>
            <p:nvPr/>
          </p:nvSpPr>
          <p:spPr>
            <a:xfrm>
              <a:off x="2971800" y="2743200"/>
              <a:ext cx="5818496" cy="10668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01501" indent="-201501">
                <a:buFont typeface="Wingdings" pitchFamily="2" charset="2"/>
                <a:buChar char="§"/>
              </a:pPr>
              <a:r>
                <a:rPr lang="en-US" sz="1587" dirty="0">
                  <a:solidFill>
                    <a:sysClr val="windowText" lastClr="000000"/>
                  </a:solidFill>
                </a:rPr>
                <a:t>Procedure details when and how to undertake industry surveys</a:t>
              </a:r>
            </a:p>
            <a:p>
              <a:pPr marL="201501" indent="-201501">
                <a:buFont typeface="Wingdings" pitchFamily="2" charset="2"/>
                <a:buChar char="§"/>
              </a:pPr>
              <a:r>
                <a:rPr lang="en-US" sz="1587" dirty="0">
                  <a:solidFill>
                    <a:sysClr val="windowText" lastClr="000000"/>
                  </a:solidFill>
                </a:rPr>
                <a:t>Past contracts has been reviewed for procurement insights and performance issues, especially if planned contract is high risk/value</a:t>
              </a:r>
            </a:p>
          </p:txBody>
        </p:sp>
        <p:sp>
          <p:nvSpPr>
            <p:cNvPr id="16" name="Rectangle 15"/>
            <p:cNvSpPr/>
            <p:nvPr/>
          </p:nvSpPr>
          <p:spPr>
            <a:xfrm>
              <a:off x="560696" y="3956712"/>
              <a:ext cx="2209800" cy="1066800"/>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21" dirty="0">
                  <a:solidFill>
                    <a:srgbClr val="C00000"/>
                  </a:solidFill>
                </a:rPr>
                <a:t>Cost estimates </a:t>
              </a:r>
              <a:r>
                <a:rPr lang="en-US" sz="2021" dirty="0">
                  <a:solidFill>
                    <a:sysClr val="windowText" lastClr="000000"/>
                  </a:solidFill>
                </a:rPr>
                <a:t>are robust</a:t>
              </a:r>
            </a:p>
          </p:txBody>
        </p:sp>
        <p:sp>
          <p:nvSpPr>
            <p:cNvPr id="17" name="Rectangle 16"/>
            <p:cNvSpPr/>
            <p:nvPr/>
          </p:nvSpPr>
          <p:spPr>
            <a:xfrm>
              <a:off x="3027911" y="3933825"/>
              <a:ext cx="5818496" cy="1066800"/>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01501" indent="-201501">
                <a:buFont typeface="Wingdings" pitchFamily="2" charset="2"/>
                <a:buChar char="§"/>
                <a:defRPr/>
              </a:pPr>
              <a:r>
                <a:rPr lang="en-US" sz="1587" dirty="0">
                  <a:solidFill>
                    <a:schemeClr val="tx1"/>
                  </a:solidFill>
                </a:rPr>
                <a:t>Estimates are based on a robust methodology are up-to-date</a:t>
              </a:r>
            </a:p>
            <a:p>
              <a:pPr marL="201501" indent="-201501">
                <a:buFont typeface="Wingdings" pitchFamily="2" charset="2"/>
                <a:buChar char="§"/>
                <a:defRPr/>
              </a:pPr>
              <a:r>
                <a:rPr lang="en-US" sz="1587" dirty="0">
                  <a:solidFill>
                    <a:schemeClr val="tx1"/>
                  </a:solidFill>
                </a:rPr>
                <a:t>Estimates have proven to be reliable and complete in the past (e.g., compared to prior lowest bids / actual costs)</a:t>
              </a:r>
            </a:p>
            <a:p>
              <a:pPr marL="201501" indent="-201501">
                <a:buFont typeface="Wingdings" pitchFamily="2" charset="2"/>
                <a:buChar char="§"/>
                <a:defRPr/>
              </a:pPr>
              <a:r>
                <a:rPr lang="en-US" sz="1587" dirty="0">
                  <a:solidFill>
                    <a:schemeClr val="tx1"/>
                  </a:solidFill>
                </a:rPr>
                <a:t>Estimates have been independently verified by a reputable firm/ consultant</a:t>
              </a:r>
            </a:p>
          </p:txBody>
        </p:sp>
        <p:sp>
          <p:nvSpPr>
            <p:cNvPr id="18" name="Rectangle 17"/>
            <p:cNvSpPr/>
            <p:nvPr/>
          </p:nvSpPr>
          <p:spPr>
            <a:xfrm>
              <a:off x="560696" y="5175912"/>
              <a:ext cx="2209800" cy="1066800"/>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21" dirty="0">
                  <a:solidFill>
                    <a:srgbClr val="C00000"/>
                  </a:solidFill>
                </a:rPr>
                <a:t>Packages, schedules </a:t>
              </a:r>
              <a:r>
                <a:rPr lang="en-US" sz="2021" dirty="0">
                  <a:solidFill>
                    <a:schemeClr val="tx1"/>
                  </a:solidFill>
                </a:rPr>
                <a:t>and</a:t>
              </a:r>
              <a:r>
                <a:rPr lang="en-US" sz="2021" dirty="0">
                  <a:solidFill>
                    <a:srgbClr val="C00000"/>
                  </a:solidFill>
                </a:rPr>
                <a:t> sequencing </a:t>
              </a:r>
              <a:r>
                <a:rPr lang="en-US" sz="2021" dirty="0">
                  <a:solidFill>
                    <a:sysClr val="windowText" lastClr="000000"/>
                  </a:solidFill>
                </a:rPr>
                <a:t>are appropriate</a:t>
              </a:r>
            </a:p>
          </p:txBody>
        </p:sp>
        <p:sp>
          <p:nvSpPr>
            <p:cNvPr id="19" name="Rectangle 18"/>
            <p:cNvSpPr/>
            <p:nvPr/>
          </p:nvSpPr>
          <p:spPr>
            <a:xfrm>
              <a:off x="3027911" y="5153025"/>
              <a:ext cx="5818496" cy="1066800"/>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01501" indent="-201501">
                <a:buFont typeface="Wingdings" pitchFamily="2" charset="2"/>
                <a:buChar char="§"/>
                <a:defRPr/>
              </a:pPr>
              <a:r>
                <a:rPr lang="en-US" sz="1587" dirty="0">
                  <a:solidFill>
                    <a:schemeClr val="tx1"/>
                  </a:solidFill>
                </a:rPr>
                <a:t>Plan is prepared well in advance of negotiations, covers 18 months, is sufficiently detailed and sequencing is appropriate</a:t>
              </a:r>
            </a:p>
            <a:p>
              <a:pPr marL="201501" indent="-201501">
                <a:buFont typeface="Wingdings" pitchFamily="2" charset="2"/>
                <a:buChar char="§"/>
                <a:defRPr/>
              </a:pPr>
              <a:r>
                <a:rPr lang="en-US" sz="1587" dirty="0">
                  <a:solidFill>
                    <a:schemeClr val="tx1"/>
                  </a:solidFill>
                </a:rPr>
                <a:t>Material changes to the plan require client managerial and Bank approval</a:t>
              </a:r>
            </a:p>
            <a:p>
              <a:pPr marL="201501" indent="-201501">
                <a:buFont typeface="Wingdings" pitchFamily="2" charset="2"/>
                <a:buChar char="§"/>
                <a:defRPr/>
              </a:pPr>
              <a:r>
                <a:rPr lang="en-US" sz="1587" dirty="0">
                  <a:solidFill>
                    <a:schemeClr val="tx1"/>
                  </a:solidFill>
                </a:rPr>
                <a:t>Agency has a track record of complying with plans</a:t>
              </a: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EFF70-1B1D-47F5-8D20-C2BBB27C765D}"/>
              </a:ext>
            </a:extLst>
          </p:cNvPr>
          <p:cNvSpPr>
            <a:spLocks noGrp="1"/>
          </p:cNvSpPr>
          <p:nvPr>
            <p:ph type="title"/>
          </p:nvPr>
        </p:nvSpPr>
        <p:spPr/>
        <p:txBody>
          <a:bodyPr/>
          <a:lstStyle/>
          <a:p>
            <a:r>
              <a:rPr lang="en-US" dirty="0"/>
              <a:t>Common Fiduciary Issues in </a:t>
            </a:r>
            <a:r>
              <a:rPr lang="en-US" dirty="0" err="1"/>
              <a:t>PforR</a:t>
            </a:r>
            <a:endParaRPr lang="en-US" dirty="0"/>
          </a:p>
        </p:txBody>
      </p:sp>
      <p:sp>
        <p:nvSpPr>
          <p:cNvPr id="3" name="Text Placeholder 2">
            <a:extLst>
              <a:ext uri="{FF2B5EF4-FFF2-40B4-BE49-F238E27FC236}">
                <a16:creationId xmlns:a16="http://schemas.microsoft.com/office/drawing/2014/main" id="{F79A2281-F29A-4A65-A5F1-A69D24FF10D8}"/>
              </a:ext>
            </a:extLst>
          </p:cNvPr>
          <p:cNvSpPr>
            <a:spLocks noGrp="1"/>
          </p:cNvSpPr>
          <p:nvPr>
            <p:ph type="body" sz="quarter" idx="12"/>
          </p:nvPr>
        </p:nvSpPr>
        <p:spPr/>
        <p:txBody>
          <a:bodyPr/>
          <a:lstStyle/>
          <a:p>
            <a:endParaRPr lang="en-US"/>
          </a:p>
        </p:txBody>
      </p:sp>
      <p:sp>
        <p:nvSpPr>
          <p:cNvPr id="4" name="Text Placeholder 3">
            <a:extLst>
              <a:ext uri="{FF2B5EF4-FFF2-40B4-BE49-F238E27FC236}">
                <a16:creationId xmlns:a16="http://schemas.microsoft.com/office/drawing/2014/main" id="{D180EE0D-7812-4E64-94A3-A78F6EBA553C}"/>
              </a:ext>
            </a:extLst>
          </p:cNvPr>
          <p:cNvSpPr>
            <a:spLocks noGrp="1"/>
          </p:cNvSpPr>
          <p:nvPr>
            <p:ph type="body" sz="quarter" idx="13"/>
          </p:nvPr>
        </p:nvSpPr>
        <p:spPr>
          <a:xfrm>
            <a:off x="640080" y="1658112"/>
            <a:ext cx="12252960" cy="3636893"/>
          </a:xfrm>
        </p:spPr>
        <p:txBody>
          <a:bodyPr/>
          <a:lstStyle/>
          <a:p>
            <a:pPr algn="l"/>
            <a:endParaRPr lang="en-US" sz="1800" b="0" i="0" u="none" strike="noStrike" baseline="0" dirty="0">
              <a:solidFill>
                <a:srgbClr val="000000"/>
              </a:solidFill>
              <a:latin typeface="Arial" panose="020B0604020202020204" pitchFamily="34" charset="0"/>
            </a:endParaRPr>
          </a:p>
          <a:p>
            <a:pPr marR="79150" algn="l"/>
            <a:r>
              <a:rPr lang="en-US" sz="2400" b="0" i="0" u="none" strike="noStrike" baseline="0" dirty="0">
                <a:latin typeface="Arial" panose="020B0604020202020204" pitchFamily="34" charset="0"/>
              </a:rPr>
              <a:t>Weak linkages between the budget and procurement plans</a:t>
            </a:r>
          </a:p>
          <a:p>
            <a:pPr marR="0" algn="l"/>
            <a:r>
              <a:rPr lang="en-US" sz="2400" b="0" i="0" u="none" strike="noStrike" baseline="0" dirty="0">
                <a:latin typeface="Arial" panose="020B0604020202020204" pitchFamily="34" charset="0"/>
              </a:rPr>
              <a:t>Poor contract management -time and cost overruns</a:t>
            </a:r>
          </a:p>
          <a:p>
            <a:pPr marR="0" algn="l"/>
            <a:r>
              <a:rPr lang="en-US" sz="2400" b="0" i="0" u="none" strike="noStrike" baseline="0" dirty="0">
                <a:latin typeface="Arial" panose="020B0604020202020204" pitchFamily="34" charset="0"/>
              </a:rPr>
              <a:t>Inadequate record keeping and filing</a:t>
            </a:r>
          </a:p>
          <a:p>
            <a:pPr marR="0" algn="l"/>
            <a:r>
              <a:rPr lang="en-US" sz="2400" b="0" i="0" u="none" strike="noStrike" baseline="0" dirty="0">
                <a:latin typeface="Arial" panose="020B0604020202020204" pitchFamily="34" charset="0"/>
              </a:rPr>
              <a:t>Quality management and materials testing</a:t>
            </a:r>
          </a:p>
          <a:p>
            <a:pPr marR="0" algn="l"/>
            <a:r>
              <a:rPr lang="en-US" sz="2400" b="0" i="0" u="none" strike="noStrike" baseline="0" dirty="0">
                <a:latin typeface="Arial" panose="020B0604020202020204" pitchFamily="34" charset="0"/>
              </a:rPr>
              <a:t>Poor procurement reporting and oversight (incl. cost estimation and extensions of time)</a:t>
            </a:r>
          </a:p>
          <a:p>
            <a:pPr marR="0" algn="l"/>
            <a:r>
              <a:rPr lang="en-US" sz="2400" b="0" i="0" u="none" strike="noStrike" baseline="0" dirty="0">
                <a:latin typeface="Arial" panose="020B0604020202020204" pitchFamily="34" charset="0"/>
              </a:rPr>
              <a:t>Inadequate complaint handing system for complaints including procurement complaints</a:t>
            </a:r>
          </a:p>
          <a:p>
            <a:endParaRPr lang="en-US" dirty="0"/>
          </a:p>
        </p:txBody>
      </p:sp>
    </p:spTree>
    <p:extLst>
      <p:ext uri="{BB962C8B-B14F-4D97-AF65-F5344CB8AC3E}">
        <p14:creationId xmlns:p14="http://schemas.microsoft.com/office/powerpoint/2010/main" val="4092369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C053B-BB4A-41F2-9EBF-7CE6B871169F}"/>
              </a:ext>
            </a:extLst>
          </p:cNvPr>
          <p:cNvSpPr>
            <a:spLocks noGrp="1"/>
          </p:cNvSpPr>
          <p:nvPr>
            <p:ph type="title"/>
          </p:nvPr>
        </p:nvSpPr>
        <p:spPr/>
        <p:txBody>
          <a:bodyPr/>
          <a:lstStyle/>
          <a:p>
            <a:r>
              <a:rPr lang="en-US" dirty="0"/>
              <a:t>Recommended Measures for Procurement Issues</a:t>
            </a:r>
          </a:p>
        </p:txBody>
      </p:sp>
      <p:sp>
        <p:nvSpPr>
          <p:cNvPr id="3" name="Text Placeholder 2">
            <a:extLst>
              <a:ext uri="{FF2B5EF4-FFF2-40B4-BE49-F238E27FC236}">
                <a16:creationId xmlns:a16="http://schemas.microsoft.com/office/drawing/2014/main" id="{90233464-4C13-4CFE-86A3-BA63BB625D2A}"/>
              </a:ext>
            </a:extLst>
          </p:cNvPr>
          <p:cNvSpPr>
            <a:spLocks noGrp="1"/>
          </p:cNvSpPr>
          <p:nvPr>
            <p:ph type="body" sz="quarter" idx="12"/>
          </p:nvPr>
        </p:nvSpPr>
        <p:spPr/>
        <p:txBody>
          <a:bodyPr/>
          <a:lstStyle/>
          <a:p>
            <a:endParaRPr lang="en-US"/>
          </a:p>
        </p:txBody>
      </p:sp>
      <p:sp>
        <p:nvSpPr>
          <p:cNvPr id="4" name="Text Placeholder 3">
            <a:extLst>
              <a:ext uri="{FF2B5EF4-FFF2-40B4-BE49-F238E27FC236}">
                <a16:creationId xmlns:a16="http://schemas.microsoft.com/office/drawing/2014/main" id="{1D7D6740-2205-4099-AF10-C5EC532B5258}"/>
              </a:ext>
            </a:extLst>
          </p:cNvPr>
          <p:cNvSpPr>
            <a:spLocks noGrp="1"/>
          </p:cNvSpPr>
          <p:nvPr>
            <p:ph type="body" sz="quarter" idx="13"/>
          </p:nvPr>
        </p:nvSpPr>
        <p:spPr>
          <a:xfrm>
            <a:off x="640080" y="1658112"/>
            <a:ext cx="12252960" cy="3836948"/>
          </a:xfrm>
        </p:spPr>
        <p:txBody>
          <a:bodyPr/>
          <a:lstStyle/>
          <a:p>
            <a:r>
              <a:rPr lang="en-US" sz="2400" dirty="0"/>
              <a:t>Develop a Procurement Strategy to ensure timely delivery of procurement activities</a:t>
            </a:r>
          </a:p>
          <a:p>
            <a:r>
              <a:rPr lang="en-US" sz="2400" dirty="0"/>
              <a:t>Ensure that experienced Procurement Officers are deployed to each of the procuring entities implementing the Programme</a:t>
            </a:r>
          </a:p>
          <a:p>
            <a:r>
              <a:rPr lang="en-US" sz="2400" dirty="0"/>
              <a:t>Develop an effective Contract Management System</a:t>
            </a:r>
          </a:p>
          <a:p>
            <a:r>
              <a:rPr lang="en-US" sz="2400" dirty="0"/>
              <a:t>Maintain a Complaint Handling System for registering procurement-related complaints and their resolution status</a:t>
            </a:r>
          </a:p>
          <a:p>
            <a:r>
              <a:rPr lang="en-US" sz="2400" dirty="0"/>
              <a:t>Oversight and Procurement Audits to be conducted by the State Procurement Agencies</a:t>
            </a:r>
          </a:p>
        </p:txBody>
      </p:sp>
    </p:spTree>
    <p:extLst>
      <p:ext uri="{BB962C8B-B14F-4D97-AF65-F5344CB8AC3E}">
        <p14:creationId xmlns:p14="http://schemas.microsoft.com/office/powerpoint/2010/main" val="1667678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77183D7-F473-4584-885D-3D8D8B66D7CE}"/>
              </a:ext>
            </a:extLst>
          </p:cNvPr>
          <p:cNvSpPr>
            <a:spLocks noGrp="1"/>
          </p:cNvSpPr>
          <p:nvPr>
            <p:ph type="body" sz="quarter" idx="11"/>
          </p:nvPr>
        </p:nvSpPr>
        <p:spPr>
          <a:xfrm>
            <a:off x="2252807" y="3260302"/>
            <a:ext cx="9030655" cy="738664"/>
          </a:xfrm>
        </p:spPr>
        <p:txBody>
          <a:bodyPr/>
          <a:lstStyle/>
          <a:p>
            <a:r>
              <a:rPr lang="en-US" dirty="0"/>
              <a:t> </a:t>
            </a:r>
            <a:r>
              <a:rPr lang="en-US" sz="4800" dirty="0"/>
              <a:t>Thank You</a:t>
            </a:r>
          </a:p>
        </p:txBody>
      </p:sp>
      <p:sp>
        <p:nvSpPr>
          <p:cNvPr id="6" name="Text Placeholder 5">
            <a:extLst>
              <a:ext uri="{FF2B5EF4-FFF2-40B4-BE49-F238E27FC236}">
                <a16:creationId xmlns:a16="http://schemas.microsoft.com/office/drawing/2014/main" id="{0F6663A9-E434-4E5D-AE64-2DFBE721AB9D}"/>
              </a:ext>
            </a:extLst>
          </p:cNvPr>
          <p:cNvSpPr>
            <a:spLocks noGrp="1"/>
          </p:cNvSpPr>
          <p:nvPr>
            <p:ph type="body" sz="quarter" idx="12"/>
          </p:nvPr>
        </p:nvSpPr>
        <p:spPr/>
        <p:txBody>
          <a:bodyPr/>
          <a:lstStyle/>
          <a:p>
            <a:r>
              <a:rPr lang="en-US" dirty="0"/>
              <a:t> </a:t>
            </a:r>
          </a:p>
        </p:txBody>
      </p:sp>
    </p:spTree>
    <p:extLst>
      <p:ext uri="{BB962C8B-B14F-4D97-AF65-F5344CB8AC3E}">
        <p14:creationId xmlns:p14="http://schemas.microsoft.com/office/powerpoint/2010/main" val="3668226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34ACD7-A199-4EE5-915E-926860968519}"/>
              </a:ext>
            </a:extLst>
          </p:cNvPr>
          <p:cNvSpPr>
            <a:spLocks noGrp="1"/>
          </p:cNvSpPr>
          <p:nvPr>
            <p:ph type="title"/>
          </p:nvPr>
        </p:nvSpPr>
        <p:spPr>
          <a:xfrm>
            <a:off x="640080" y="42945"/>
            <a:ext cx="12252960" cy="677108"/>
          </a:xfrm>
        </p:spPr>
        <p:txBody>
          <a:bodyPr/>
          <a:lstStyle/>
          <a:p>
            <a:r>
              <a:rPr lang="en-US" sz="4400" dirty="0"/>
              <a:t>Outline</a:t>
            </a:r>
          </a:p>
        </p:txBody>
      </p:sp>
      <p:sp>
        <p:nvSpPr>
          <p:cNvPr id="6" name="Text Placeholder 5">
            <a:extLst>
              <a:ext uri="{FF2B5EF4-FFF2-40B4-BE49-F238E27FC236}">
                <a16:creationId xmlns:a16="http://schemas.microsoft.com/office/drawing/2014/main" id="{753F0E12-32D0-49F3-B86D-C35526440E34}"/>
              </a:ext>
            </a:extLst>
          </p:cNvPr>
          <p:cNvSpPr>
            <a:spLocks noGrp="1"/>
          </p:cNvSpPr>
          <p:nvPr>
            <p:ph type="body" sz="quarter" idx="13"/>
          </p:nvPr>
        </p:nvSpPr>
        <p:spPr>
          <a:xfrm>
            <a:off x="640080" y="720054"/>
            <a:ext cx="12252960" cy="7001917"/>
          </a:xfrm>
        </p:spPr>
        <p:txBody>
          <a:bodyPr/>
          <a:lstStyle/>
          <a:p>
            <a:r>
              <a:rPr lang="en-US" sz="3600" dirty="0">
                <a:solidFill>
                  <a:schemeClr val="tx1"/>
                </a:solidFill>
              </a:rPr>
              <a:t>Procurement Approach at the Federal</a:t>
            </a:r>
          </a:p>
          <a:p>
            <a:r>
              <a:rPr lang="en-US" sz="3600" dirty="0">
                <a:solidFill>
                  <a:schemeClr val="tx1"/>
                </a:solidFill>
              </a:rPr>
              <a:t>Procurement Approach at the States</a:t>
            </a:r>
          </a:p>
          <a:p>
            <a:r>
              <a:rPr lang="en-US" sz="3600" dirty="0">
                <a:solidFill>
                  <a:schemeClr val="tx1"/>
                </a:solidFill>
              </a:rPr>
              <a:t>Core Procurement Principles</a:t>
            </a:r>
          </a:p>
          <a:p>
            <a:r>
              <a:rPr lang="en-US" sz="3600" dirty="0">
                <a:solidFill>
                  <a:schemeClr val="tx1"/>
                </a:solidFill>
              </a:rPr>
              <a:t>Procurement-related Fraud and Corruption Risks</a:t>
            </a:r>
          </a:p>
          <a:p>
            <a:r>
              <a:rPr lang="en-US" sz="3600" dirty="0">
                <a:solidFill>
                  <a:schemeClr val="tx1"/>
                </a:solidFill>
              </a:rPr>
              <a:t>Common Red Flags in Procurement</a:t>
            </a:r>
          </a:p>
          <a:p>
            <a:r>
              <a:rPr lang="en-US" sz="3600" dirty="0">
                <a:solidFill>
                  <a:schemeClr val="tx1"/>
                </a:solidFill>
              </a:rPr>
              <a:t>Likely Procurement Issues and Recommended Measures</a:t>
            </a:r>
          </a:p>
          <a:p>
            <a:endParaRPr lang="en-US" sz="3200" dirty="0">
              <a:solidFill>
                <a:schemeClr val="tx1"/>
              </a:solidFill>
            </a:endParaRPr>
          </a:p>
          <a:p>
            <a:endParaRPr lang="en-US" sz="3200" dirty="0">
              <a:solidFill>
                <a:schemeClr val="tx1"/>
              </a:solidFill>
            </a:endParaRPr>
          </a:p>
          <a:p>
            <a:pPr marL="518147" lvl="1" indent="0">
              <a:buNone/>
            </a:pPr>
            <a:endParaRPr lang="en-US" sz="3200" dirty="0">
              <a:solidFill>
                <a:schemeClr val="tx1"/>
              </a:solidFill>
            </a:endParaRPr>
          </a:p>
          <a:p>
            <a:endParaRPr lang="en-US" sz="3200" dirty="0"/>
          </a:p>
        </p:txBody>
      </p:sp>
    </p:spTree>
    <p:extLst>
      <p:ext uri="{BB962C8B-B14F-4D97-AF65-F5344CB8AC3E}">
        <p14:creationId xmlns:p14="http://schemas.microsoft.com/office/powerpoint/2010/main" val="415718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68C42-E993-44D5-88F0-2E16B6DA807A}"/>
              </a:ext>
            </a:extLst>
          </p:cNvPr>
          <p:cNvSpPr>
            <a:spLocks noGrp="1"/>
          </p:cNvSpPr>
          <p:nvPr>
            <p:ph type="title"/>
          </p:nvPr>
        </p:nvSpPr>
        <p:spPr/>
        <p:txBody>
          <a:bodyPr/>
          <a:lstStyle/>
          <a:p>
            <a:r>
              <a:rPr lang="en-US" dirty="0"/>
              <a:t>Procurement Approach at the Federal</a:t>
            </a:r>
          </a:p>
        </p:txBody>
      </p:sp>
      <p:sp>
        <p:nvSpPr>
          <p:cNvPr id="3" name="Text Placeholder 2">
            <a:extLst>
              <a:ext uri="{FF2B5EF4-FFF2-40B4-BE49-F238E27FC236}">
                <a16:creationId xmlns:a16="http://schemas.microsoft.com/office/drawing/2014/main" id="{B746F30B-9B2C-47B3-81C1-2C589735560D}"/>
              </a:ext>
            </a:extLst>
          </p:cNvPr>
          <p:cNvSpPr>
            <a:spLocks noGrp="1"/>
          </p:cNvSpPr>
          <p:nvPr>
            <p:ph type="body" sz="quarter" idx="12"/>
          </p:nvPr>
        </p:nvSpPr>
        <p:spPr/>
        <p:txBody>
          <a:bodyPr/>
          <a:lstStyle/>
          <a:p>
            <a:endParaRPr lang="en-US"/>
          </a:p>
        </p:txBody>
      </p:sp>
      <p:sp>
        <p:nvSpPr>
          <p:cNvPr id="4" name="Text Placeholder 3">
            <a:extLst>
              <a:ext uri="{FF2B5EF4-FFF2-40B4-BE49-F238E27FC236}">
                <a16:creationId xmlns:a16="http://schemas.microsoft.com/office/drawing/2014/main" id="{734EDC0F-1AD9-4F7B-A22C-0C738789A4F6}"/>
              </a:ext>
            </a:extLst>
          </p:cNvPr>
          <p:cNvSpPr>
            <a:spLocks noGrp="1"/>
          </p:cNvSpPr>
          <p:nvPr>
            <p:ph type="body" sz="quarter" idx="13"/>
          </p:nvPr>
        </p:nvSpPr>
        <p:spPr>
          <a:xfrm>
            <a:off x="640080" y="1658112"/>
            <a:ext cx="12252960" cy="6523837"/>
          </a:xfrm>
        </p:spPr>
        <p:txBody>
          <a:bodyPr/>
          <a:lstStyle/>
          <a:p>
            <a:r>
              <a:rPr lang="en-US" sz="2400" dirty="0"/>
              <a:t>Procurement at the FCSU will be implemented through IPF (Investment Project Financing)</a:t>
            </a:r>
          </a:p>
          <a:p>
            <a:r>
              <a:rPr lang="en-US" sz="2400" dirty="0"/>
              <a:t>IPF implies that all procurement activities under the FCSU and supporting agencies will be governed by the World Bank Procurement Regulation</a:t>
            </a:r>
          </a:p>
          <a:p>
            <a:r>
              <a:rPr lang="en-US" sz="2400" dirty="0"/>
              <a:t>The major and most critical procurement activity (to be engaged by IERD but managed by FCSU) is the Engagement of the IVA (Independent Verification Agent) which is on-going.</a:t>
            </a:r>
          </a:p>
          <a:p>
            <a:r>
              <a:rPr lang="en-US" sz="2400" dirty="0"/>
              <a:t>Other procurement activities will include:</a:t>
            </a:r>
          </a:p>
          <a:p>
            <a:pPr marL="829034" lvl="2">
              <a:lnSpc>
                <a:spcPct val="107000"/>
              </a:lnSpc>
              <a:spcBef>
                <a:spcPts val="0"/>
              </a:spcBef>
              <a:spcAft>
                <a:spcPts val="0"/>
              </a:spcAft>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Provision of technical support to states as may be required</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829034" lvl="2">
              <a:lnSpc>
                <a:spcPct val="107000"/>
              </a:lnSpc>
              <a:spcBef>
                <a:spcPts val="0"/>
              </a:spcBef>
              <a:spcAft>
                <a:spcPts val="0"/>
              </a:spcAft>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Engagement of the NGF secretariat for peer learning and experience sharing through a single source procurement process</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829034" lvl="2">
              <a:lnSpc>
                <a:spcPct val="107000"/>
              </a:lnSpc>
              <a:spcBef>
                <a:spcPts val="0"/>
              </a:spcBef>
              <a:spcAft>
                <a:spcPts val="0"/>
              </a:spcAft>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Procurement of goods such as vehicles, computers, and office equipment for the FCSU</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endParaRPr lang="en-US" sz="2400" dirty="0"/>
          </a:p>
          <a:p>
            <a:endParaRPr lang="en-US" sz="2400" dirty="0"/>
          </a:p>
          <a:p>
            <a:endParaRPr lang="en-US" dirty="0"/>
          </a:p>
        </p:txBody>
      </p:sp>
    </p:spTree>
    <p:extLst>
      <p:ext uri="{BB962C8B-B14F-4D97-AF65-F5344CB8AC3E}">
        <p14:creationId xmlns:p14="http://schemas.microsoft.com/office/powerpoint/2010/main" val="2994224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48702-96EE-4F23-87DD-AE7CA25CC620}"/>
              </a:ext>
            </a:extLst>
          </p:cNvPr>
          <p:cNvSpPr>
            <a:spLocks noGrp="1"/>
          </p:cNvSpPr>
          <p:nvPr>
            <p:ph type="title"/>
          </p:nvPr>
        </p:nvSpPr>
        <p:spPr/>
        <p:txBody>
          <a:bodyPr/>
          <a:lstStyle/>
          <a:p>
            <a:r>
              <a:rPr lang="en-US" dirty="0"/>
              <a:t>Procurement Approach at the States</a:t>
            </a:r>
          </a:p>
        </p:txBody>
      </p:sp>
      <p:sp>
        <p:nvSpPr>
          <p:cNvPr id="3" name="Text Placeholder 2">
            <a:extLst>
              <a:ext uri="{FF2B5EF4-FFF2-40B4-BE49-F238E27FC236}">
                <a16:creationId xmlns:a16="http://schemas.microsoft.com/office/drawing/2014/main" id="{44A9C4C9-E6C6-4CC5-9EA9-5C9231DD35DB}"/>
              </a:ext>
            </a:extLst>
          </p:cNvPr>
          <p:cNvSpPr>
            <a:spLocks noGrp="1"/>
          </p:cNvSpPr>
          <p:nvPr>
            <p:ph type="body" sz="quarter" idx="12"/>
          </p:nvPr>
        </p:nvSpPr>
        <p:spPr/>
        <p:txBody>
          <a:bodyPr/>
          <a:lstStyle/>
          <a:p>
            <a:endParaRPr lang="en-US"/>
          </a:p>
        </p:txBody>
      </p:sp>
      <p:sp>
        <p:nvSpPr>
          <p:cNvPr id="4" name="Text Placeholder 3">
            <a:extLst>
              <a:ext uri="{FF2B5EF4-FFF2-40B4-BE49-F238E27FC236}">
                <a16:creationId xmlns:a16="http://schemas.microsoft.com/office/drawing/2014/main" id="{049ACA20-97FD-4828-A95A-2E182E95CF89}"/>
              </a:ext>
            </a:extLst>
          </p:cNvPr>
          <p:cNvSpPr>
            <a:spLocks noGrp="1"/>
          </p:cNvSpPr>
          <p:nvPr>
            <p:ph type="body" sz="quarter" idx="13"/>
          </p:nvPr>
        </p:nvSpPr>
        <p:spPr>
          <a:xfrm>
            <a:off x="640080" y="1658112"/>
            <a:ext cx="12252960" cy="5139484"/>
          </a:xfrm>
        </p:spPr>
        <p:txBody>
          <a:bodyPr/>
          <a:lstStyle/>
          <a:p>
            <a:r>
              <a:rPr lang="en-US" sz="2400" dirty="0">
                <a:latin typeface="Arial" panose="020B0604020202020204" pitchFamily="34" charset="0"/>
                <a:cs typeface="Arial" panose="020B0604020202020204" pitchFamily="34" charset="0"/>
              </a:rPr>
              <a:t>Procurement at the States will be implemented through </a:t>
            </a:r>
            <a:r>
              <a:rPr lang="en-US" sz="2400" dirty="0" err="1">
                <a:latin typeface="Arial" panose="020B0604020202020204" pitchFamily="34" charset="0"/>
                <a:cs typeface="Arial" panose="020B0604020202020204" pitchFamily="34" charset="0"/>
              </a:rPr>
              <a:t>PforR</a:t>
            </a:r>
            <a:endParaRPr lang="en-US" sz="2400" dirty="0">
              <a:latin typeface="Arial" panose="020B0604020202020204" pitchFamily="34" charset="0"/>
              <a:cs typeface="Arial" panose="020B0604020202020204" pitchFamily="34" charset="0"/>
            </a:endParaRPr>
          </a:p>
          <a:p>
            <a:r>
              <a:rPr lang="en-US" sz="2400" dirty="0" err="1">
                <a:latin typeface="Arial" panose="020B0604020202020204" pitchFamily="34" charset="0"/>
                <a:cs typeface="Arial" panose="020B0604020202020204" pitchFamily="34" charset="0"/>
              </a:rPr>
              <a:t>PforR</a:t>
            </a:r>
            <a:r>
              <a:rPr lang="en-US" sz="2400" dirty="0">
                <a:latin typeface="Arial" panose="020B0604020202020204" pitchFamily="34" charset="0"/>
                <a:cs typeface="Arial" panose="020B0604020202020204" pitchFamily="34" charset="0"/>
              </a:rPr>
              <a:t> implies that all procurement activities will be governed by the States’ procurement laws and regulations</a:t>
            </a:r>
          </a:p>
          <a:p>
            <a:r>
              <a:rPr lang="en-US" sz="2400" dirty="0">
                <a:latin typeface="Arial" panose="020B0604020202020204" pitchFamily="34" charset="0"/>
                <a:cs typeface="Arial" panose="020B0604020202020204" pitchFamily="34" charset="0"/>
              </a:rPr>
              <a:t>Procurement activities at the States will include: </a:t>
            </a:r>
          </a:p>
          <a:p>
            <a:pPr marL="829034" lvl="2">
              <a:lnSpc>
                <a:spcPct val="107000"/>
              </a:lnSpc>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Works: </a:t>
            </a:r>
            <a:r>
              <a:rPr lang="en-US" sz="24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upgrading of the sanitary infrastructure in markets; improvement in existing agriculture infrastructure</a:t>
            </a:r>
            <a:endParaRPr lang="en-US" sz="2400" b="0" dirty="0">
              <a:effectLst/>
              <a:latin typeface="Arial" panose="020B0604020202020204" pitchFamily="34" charset="0"/>
              <a:ea typeface="Calibri" panose="020F0502020204030204" pitchFamily="34" charset="0"/>
              <a:cs typeface="Arial" panose="020B0604020202020204" pitchFamily="34" charset="0"/>
            </a:endParaRPr>
          </a:p>
          <a:p>
            <a:pPr marL="1502623" lvl="3">
              <a:lnSpc>
                <a:spcPct val="107000"/>
              </a:lnSpc>
              <a:spcBef>
                <a:spcPts val="0"/>
              </a:spcBef>
              <a:spcAft>
                <a:spcPts val="0"/>
              </a:spcAft>
            </a:pPr>
            <a:r>
              <a:rPr lang="en-US" sz="24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	for canals, feeder roads, and warehouses; and rehabilitation of classroom blocks and primary health care centers;</a:t>
            </a:r>
            <a:endParaRPr lang="en-US" sz="2400" b="0" dirty="0">
              <a:latin typeface="Arial" panose="020B0604020202020204" pitchFamily="34" charset="0"/>
              <a:cs typeface="Arial" panose="020B0604020202020204" pitchFamily="34" charset="0"/>
            </a:endParaRPr>
          </a:p>
          <a:p>
            <a:pPr marL="829034" lvl="2">
              <a:lnSpc>
                <a:spcPct val="107000"/>
              </a:lnSpc>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Goods: </a:t>
            </a:r>
            <a:r>
              <a:rPr lang="en-US" sz="24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(a) acquisition of solar panels, (b) procurement of farm assets and equipment, and</a:t>
            </a:r>
            <a:r>
              <a:rPr lang="en-US" sz="2400" b="0" dirty="0">
                <a:latin typeface="Arial" panose="020B0604020202020204" pitchFamily="34" charset="0"/>
                <a:ea typeface="Calibri" panose="020F0502020204030204" pitchFamily="34" charset="0"/>
                <a:cs typeface="Arial" panose="020B0604020202020204" pitchFamily="34" charset="0"/>
              </a:rPr>
              <a:t> </a:t>
            </a:r>
            <a:r>
              <a:rPr lang="en-US" sz="24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procurement of ICT equipment</a:t>
            </a: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p>
            <a:pPr marL="829034" lvl="2">
              <a:lnSpc>
                <a:spcPct val="107000"/>
              </a:lnSpc>
              <a:spcBef>
                <a:spcPts val="0"/>
              </a:spcBef>
              <a:spcAft>
                <a:spcPts val="0"/>
              </a:spcAft>
            </a:pPr>
            <a:r>
              <a:rPr lang="en-US" sz="2400" dirty="0">
                <a:solidFill>
                  <a:srgbClr val="000000"/>
                </a:solidFill>
                <a:latin typeface="Arial" panose="020B0604020202020204" pitchFamily="34" charset="0"/>
                <a:ea typeface="Calibri" panose="020F0502020204030204" pitchFamily="34" charset="0"/>
                <a:cs typeface="Arial" panose="020B0604020202020204" pitchFamily="34" charset="0"/>
              </a:rPr>
              <a:t>Consultancies</a:t>
            </a:r>
            <a:r>
              <a:rPr lang="en-US" sz="2400" b="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24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(a) provision of extension services and training and (b) TA and training on digital payment system.</a:t>
            </a:r>
            <a:endParaRPr lang="en-US" sz="2400" b="0" dirty="0">
              <a:effectLst/>
              <a:latin typeface="Arial" panose="020B0604020202020204" pitchFamily="34" charset="0"/>
              <a:ea typeface="Calibri" panose="020F0502020204030204" pitchFamily="34" charset="0"/>
              <a:cs typeface="Arial" panose="020B0604020202020204" pitchFamily="34" charset="0"/>
            </a:endParaRPr>
          </a:p>
          <a:p>
            <a:pPr marL="829034" lvl="2">
              <a:lnSpc>
                <a:spcPct val="107000"/>
              </a:lnSpc>
              <a:spcBef>
                <a:spcPts val="0"/>
              </a:spcBef>
              <a:spcAft>
                <a:spcPts val="0"/>
              </a:spcAft>
            </a:pPr>
            <a:endParaRPr lang="en-US" dirty="0"/>
          </a:p>
        </p:txBody>
      </p:sp>
    </p:spTree>
    <p:extLst>
      <p:ext uri="{BB962C8B-B14F-4D97-AF65-F5344CB8AC3E}">
        <p14:creationId xmlns:p14="http://schemas.microsoft.com/office/powerpoint/2010/main" val="3276198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4"/>
          </p:nvPr>
        </p:nvSpPr>
        <p:spPr>
          <a:xfrm>
            <a:off x="2713966" y="7203866"/>
            <a:ext cx="3263196" cy="413808"/>
          </a:xfrm>
        </p:spPr>
        <p:txBody>
          <a:bodyPr/>
          <a:lstStyle/>
          <a:p>
            <a:pPr>
              <a:defRPr/>
            </a:pPr>
            <a:endParaRPr lang="en-US" dirty="0">
              <a:solidFill>
                <a:srgbClr val="000000">
                  <a:lumMod val="65000"/>
                  <a:lumOff val="35000"/>
                </a:srgbClr>
              </a:solidFill>
              <a:latin typeface="Arial"/>
            </a:endParaRPr>
          </a:p>
        </p:txBody>
      </p:sp>
      <p:sp>
        <p:nvSpPr>
          <p:cNvPr id="3" name="Slide Number Placeholder 2"/>
          <p:cNvSpPr>
            <a:spLocks noGrp="1"/>
          </p:cNvSpPr>
          <p:nvPr>
            <p:ph type="sldNum" sz="quarter" idx="15"/>
          </p:nvPr>
        </p:nvSpPr>
        <p:spPr>
          <a:xfrm>
            <a:off x="2135611" y="7203866"/>
            <a:ext cx="596505" cy="413808"/>
          </a:xfrm>
        </p:spPr>
        <p:txBody>
          <a:bodyPr/>
          <a:lstStyle>
            <a:lvl1pPr eaLnBrk="0" hangingPunct="0">
              <a:defRPr sz="1813" b="1">
                <a:solidFill>
                  <a:schemeClr val="tx1"/>
                </a:solidFill>
                <a:latin typeface="Trebuchet MS" panose="020B0603020202020204" pitchFamily="34" charset="0"/>
                <a:ea typeface="MS PGothic" panose="020B0600070205080204" pitchFamily="34" charset="-128"/>
              </a:defRPr>
            </a:lvl1pPr>
            <a:lvl2pPr marL="841985" indent="-323840" eaLnBrk="0" hangingPunct="0">
              <a:defRPr sz="1813" b="1">
                <a:solidFill>
                  <a:schemeClr val="tx1"/>
                </a:solidFill>
                <a:latin typeface="Trebuchet MS" panose="020B0603020202020204" pitchFamily="34" charset="0"/>
                <a:ea typeface="MS PGothic" panose="020B0600070205080204" pitchFamily="34" charset="-128"/>
              </a:defRPr>
            </a:lvl2pPr>
            <a:lvl3pPr marL="1295362" indent="-259072" eaLnBrk="0" hangingPunct="0">
              <a:defRPr sz="1813" b="1">
                <a:solidFill>
                  <a:schemeClr val="tx1"/>
                </a:solidFill>
                <a:latin typeface="Trebuchet MS" panose="020B0603020202020204" pitchFamily="34" charset="0"/>
                <a:ea typeface="MS PGothic" panose="020B0600070205080204" pitchFamily="34" charset="-128"/>
              </a:defRPr>
            </a:lvl3pPr>
            <a:lvl4pPr marL="1813507" indent="-259072" eaLnBrk="0" hangingPunct="0">
              <a:defRPr sz="1813" b="1">
                <a:solidFill>
                  <a:schemeClr val="tx1"/>
                </a:solidFill>
                <a:latin typeface="Trebuchet MS" panose="020B0603020202020204" pitchFamily="34" charset="0"/>
                <a:ea typeface="MS PGothic" panose="020B0600070205080204" pitchFamily="34" charset="-128"/>
              </a:defRPr>
            </a:lvl4pPr>
            <a:lvl5pPr marL="2331651" indent="-259072" eaLnBrk="0" hangingPunct="0">
              <a:defRPr sz="1813" b="1">
                <a:solidFill>
                  <a:schemeClr val="tx1"/>
                </a:solidFill>
                <a:latin typeface="Trebuchet MS" panose="020B0603020202020204" pitchFamily="34" charset="0"/>
                <a:ea typeface="MS PGothic" panose="020B0600070205080204" pitchFamily="34" charset="-128"/>
              </a:defRPr>
            </a:lvl5pPr>
            <a:lvl6pPr marL="2849796" indent="-259072" eaLnBrk="0" fontAlgn="base" hangingPunct="0">
              <a:spcBef>
                <a:spcPct val="0"/>
              </a:spcBef>
              <a:spcAft>
                <a:spcPct val="0"/>
              </a:spcAft>
              <a:defRPr sz="1813" b="1">
                <a:solidFill>
                  <a:schemeClr val="tx1"/>
                </a:solidFill>
                <a:latin typeface="Trebuchet MS" panose="020B0603020202020204" pitchFamily="34" charset="0"/>
                <a:ea typeface="MS PGothic" panose="020B0600070205080204" pitchFamily="34" charset="-128"/>
              </a:defRPr>
            </a:lvl6pPr>
            <a:lvl7pPr marL="3367941" indent="-259072" eaLnBrk="0" fontAlgn="base" hangingPunct="0">
              <a:spcBef>
                <a:spcPct val="0"/>
              </a:spcBef>
              <a:spcAft>
                <a:spcPct val="0"/>
              </a:spcAft>
              <a:defRPr sz="1813" b="1">
                <a:solidFill>
                  <a:schemeClr val="tx1"/>
                </a:solidFill>
                <a:latin typeface="Trebuchet MS" panose="020B0603020202020204" pitchFamily="34" charset="0"/>
                <a:ea typeface="MS PGothic" panose="020B0600070205080204" pitchFamily="34" charset="-128"/>
              </a:defRPr>
            </a:lvl7pPr>
            <a:lvl8pPr marL="3886086" indent="-259072" eaLnBrk="0" fontAlgn="base" hangingPunct="0">
              <a:spcBef>
                <a:spcPct val="0"/>
              </a:spcBef>
              <a:spcAft>
                <a:spcPct val="0"/>
              </a:spcAft>
              <a:defRPr sz="1813" b="1">
                <a:solidFill>
                  <a:schemeClr val="tx1"/>
                </a:solidFill>
                <a:latin typeface="Trebuchet MS" panose="020B0603020202020204" pitchFamily="34" charset="0"/>
                <a:ea typeface="MS PGothic" panose="020B0600070205080204" pitchFamily="34" charset="-128"/>
              </a:defRPr>
            </a:lvl8pPr>
            <a:lvl9pPr marL="4404230" indent="-259072" eaLnBrk="0" fontAlgn="base" hangingPunct="0">
              <a:spcBef>
                <a:spcPct val="0"/>
              </a:spcBef>
              <a:spcAft>
                <a:spcPct val="0"/>
              </a:spcAft>
              <a:defRPr sz="1813" b="1">
                <a:solidFill>
                  <a:schemeClr val="tx1"/>
                </a:solidFill>
                <a:latin typeface="Trebuchet MS" panose="020B0603020202020204" pitchFamily="34" charset="0"/>
                <a:ea typeface="MS PGothic" panose="020B0600070205080204" pitchFamily="34" charset="-128"/>
              </a:defRPr>
            </a:lvl9pPr>
          </a:lstStyle>
          <a:p>
            <a:pPr eaLnBrk="1" hangingPunct="1">
              <a:defRPr/>
            </a:pPr>
            <a:endParaRPr lang="en-NZ" altLang="en-US" sz="1247" dirty="0">
              <a:solidFill>
                <a:srgbClr val="595959"/>
              </a:solidFill>
              <a:latin typeface="Arial" panose="020B0604020202020204" pitchFamily="34" charset="0"/>
            </a:endParaRPr>
          </a:p>
        </p:txBody>
      </p:sp>
      <p:sp>
        <p:nvSpPr>
          <p:cNvPr id="15" name="Title 5"/>
          <p:cNvSpPr>
            <a:spLocks noGrp="1"/>
          </p:cNvSpPr>
          <p:nvPr>
            <p:ph type="title"/>
          </p:nvPr>
        </p:nvSpPr>
        <p:spPr>
          <a:xfrm>
            <a:off x="2132016" y="341842"/>
            <a:ext cx="9589558" cy="858203"/>
          </a:xfrm>
        </p:spPr>
        <p:txBody>
          <a:bodyPr>
            <a:normAutofit/>
          </a:bodyPr>
          <a:lstStyle/>
          <a:p>
            <a:pPr>
              <a:spcBef>
                <a:spcPts val="0"/>
              </a:spcBef>
              <a:defRPr/>
            </a:pPr>
            <a:r>
              <a:rPr lang="en-US" sz="3627" dirty="0">
                <a:solidFill>
                  <a:schemeClr val="tx2"/>
                </a:solidFill>
                <a:ea typeface="ＭＳ Ｐゴシック" charset="0"/>
              </a:rPr>
              <a:t>Core Procurement Principles</a:t>
            </a:r>
          </a:p>
        </p:txBody>
      </p:sp>
      <p:pic>
        <p:nvPicPr>
          <p:cNvPr id="16" name="Picture 15"/>
          <p:cNvPicPr>
            <a:picLocks noChangeAspect="1"/>
          </p:cNvPicPr>
          <p:nvPr/>
        </p:nvPicPr>
        <p:blipFill>
          <a:blip r:embed="rId3"/>
          <a:stretch>
            <a:fillRect/>
          </a:stretch>
        </p:blipFill>
        <p:spPr>
          <a:xfrm>
            <a:off x="3958304" y="1760586"/>
            <a:ext cx="5669982" cy="5698510"/>
          </a:xfrm>
          <a:prstGeom prst="rect">
            <a:avLst/>
          </a:prstGeom>
        </p:spPr>
      </p:pic>
    </p:spTree>
    <p:extLst>
      <p:ext uri="{BB962C8B-B14F-4D97-AF65-F5344CB8AC3E}">
        <p14:creationId xmlns:p14="http://schemas.microsoft.com/office/powerpoint/2010/main" val="1604803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8E547-3CBD-4115-95ED-01E5A6A5535E}"/>
              </a:ext>
            </a:extLst>
          </p:cNvPr>
          <p:cNvSpPr>
            <a:spLocks noGrp="1"/>
          </p:cNvSpPr>
          <p:nvPr>
            <p:ph type="title"/>
          </p:nvPr>
        </p:nvSpPr>
        <p:spPr/>
        <p:txBody>
          <a:bodyPr/>
          <a:lstStyle/>
          <a:p>
            <a:r>
              <a:rPr lang="en-US" dirty="0"/>
              <a:t>Core Procurement Principles</a:t>
            </a:r>
          </a:p>
        </p:txBody>
      </p:sp>
      <p:sp>
        <p:nvSpPr>
          <p:cNvPr id="3" name="Text Placeholder 2">
            <a:extLst>
              <a:ext uri="{FF2B5EF4-FFF2-40B4-BE49-F238E27FC236}">
                <a16:creationId xmlns:a16="http://schemas.microsoft.com/office/drawing/2014/main" id="{1B21B454-FCA9-42A7-9543-E9C65A241559}"/>
              </a:ext>
            </a:extLst>
          </p:cNvPr>
          <p:cNvSpPr>
            <a:spLocks noGrp="1"/>
          </p:cNvSpPr>
          <p:nvPr>
            <p:ph type="body" sz="quarter" idx="12"/>
          </p:nvPr>
        </p:nvSpPr>
        <p:spPr/>
        <p:txBody>
          <a:bodyPr/>
          <a:lstStyle/>
          <a:p>
            <a:endParaRPr lang="en-US"/>
          </a:p>
        </p:txBody>
      </p:sp>
      <p:sp>
        <p:nvSpPr>
          <p:cNvPr id="4" name="Text Placeholder 3">
            <a:extLst>
              <a:ext uri="{FF2B5EF4-FFF2-40B4-BE49-F238E27FC236}">
                <a16:creationId xmlns:a16="http://schemas.microsoft.com/office/drawing/2014/main" id="{8E83DF46-EEAE-4B18-A132-C090E9070C23}"/>
              </a:ext>
            </a:extLst>
          </p:cNvPr>
          <p:cNvSpPr>
            <a:spLocks noGrp="1"/>
          </p:cNvSpPr>
          <p:nvPr>
            <p:ph type="body" sz="quarter" idx="13"/>
          </p:nvPr>
        </p:nvSpPr>
        <p:spPr>
          <a:xfrm>
            <a:off x="640080" y="1658112"/>
            <a:ext cx="12252960" cy="6689011"/>
          </a:xfrm>
        </p:spPr>
        <p:txBody>
          <a:bodyPr/>
          <a:lstStyle/>
          <a:p>
            <a:pPr>
              <a:buFont typeface="Wingdings" panose="05000000000000000000" pitchFamily="2" charset="2"/>
              <a:buChar char="Ø"/>
            </a:pPr>
            <a:r>
              <a:rPr lang="en-US" sz="2000" dirty="0"/>
              <a:t>Value for Money</a:t>
            </a:r>
          </a:p>
          <a:p>
            <a:pPr marL="0" indent="0">
              <a:buNone/>
            </a:pPr>
            <a:r>
              <a:rPr lang="en-US" sz="2000" dirty="0"/>
              <a:t>	</a:t>
            </a:r>
            <a:r>
              <a:rPr lang="en-US" sz="2000" b="0" dirty="0"/>
              <a:t>The Principle of value for money means the effective, efficient, and economic use of resources. This 	requires an evaluation of relevant costs and benefits along with an assessment of risks. It may also 	include non-price attributes and/or life cycle costs. Price alone may not necessarily represent value 	for money.</a:t>
            </a:r>
          </a:p>
          <a:p>
            <a:pPr>
              <a:buFont typeface="Wingdings" panose="05000000000000000000" pitchFamily="2" charset="2"/>
              <a:buChar char="Ø"/>
            </a:pPr>
            <a:r>
              <a:rPr lang="en-US" sz="2000" dirty="0"/>
              <a:t>Economy</a:t>
            </a:r>
          </a:p>
          <a:p>
            <a:pPr marL="0" indent="0">
              <a:buNone/>
            </a:pPr>
            <a:r>
              <a:rPr lang="en-US" sz="2000" dirty="0"/>
              <a:t>	</a:t>
            </a:r>
            <a:r>
              <a:rPr lang="en-US" sz="2000" b="0" dirty="0"/>
              <a:t>The economy principle takes into consideration factors that support value for money, such as 	sustainability, quality, and non price attributes and/or life cycle as appropriate. It permits integrating 	economic, environmental, and social considerations into the procurement process that the Bank 	agrees to with the Borrower. It also permits augmenting identified sustainability criteria with specific 	criteria in support of the Borrower’s own sustainable procurement Policy.</a:t>
            </a:r>
          </a:p>
          <a:p>
            <a:pPr>
              <a:buFont typeface="Wingdings" panose="05000000000000000000" pitchFamily="2" charset="2"/>
              <a:buChar char="Ø"/>
            </a:pPr>
            <a:r>
              <a:rPr lang="en-US" sz="2000" dirty="0"/>
              <a:t>Fit for Purpose:</a:t>
            </a:r>
          </a:p>
          <a:p>
            <a:pPr marL="0" indent="0">
              <a:buNone/>
            </a:pPr>
            <a:r>
              <a:rPr lang="en-US" sz="2000" dirty="0"/>
              <a:t>	</a:t>
            </a:r>
            <a:r>
              <a:rPr lang="en-US" sz="2000" b="0" dirty="0"/>
              <a:t>The principle of Fit for Purpose applies both to the intended outcomes and the procurement 	arrangements. It is used when determining the most appropriate approach to procurement to meet 	the project development objectives and outcomes, taking into account the context and the risk, value, 	and complexity, of the procurement.</a:t>
            </a: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986123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CDB0C-5D40-4107-9622-93E4E2465B77}"/>
              </a:ext>
            </a:extLst>
          </p:cNvPr>
          <p:cNvSpPr>
            <a:spLocks noGrp="1"/>
          </p:cNvSpPr>
          <p:nvPr>
            <p:ph type="title"/>
          </p:nvPr>
        </p:nvSpPr>
        <p:spPr/>
        <p:txBody>
          <a:bodyPr/>
          <a:lstStyle/>
          <a:p>
            <a:r>
              <a:rPr lang="en-US" dirty="0"/>
              <a:t>Core Procurement Principles</a:t>
            </a:r>
          </a:p>
        </p:txBody>
      </p:sp>
      <p:sp>
        <p:nvSpPr>
          <p:cNvPr id="3" name="Text Placeholder 2">
            <a:extLst>
              <a:ext uri="{FF2B5EF4-FFF2-40B4-BE49-F238E27FC236}">
                <a16:creationId xmlns:a16="http://schemas.microsoft.com/office/drawing/2014/main" id="{96641EE4-7617-4906-9452-B32A20E6BB17}"/>
              </a:ext>
            </a:extLst>
          </p:cNvPr>
          <p:cNvSpPr>
            <a:spLocks noGrp="1"/>
          </p:cNvSpPr>
          <p:nvPr>
            <p:ph type="body" sz="quarter" idx="12"/>
          </p:nvPr>
        </p:nvSpPr>
        <p:spPr/>
        <p:txBody>
          <a:bodyPr/>
          <a:lstStyle/>
          <a:p>
            <a:endParaRPr lang="en-US"/>
          </a:p>
        </p:txBody>
      </p:sp>
      <p:sp>
        <p:nvSpPr>
          <p:cNvPr id="4" name="Text Placeholder 3">
            <a:extLst>
              <a:ext uri="{FF2B5EF4-FFF2-40B4-BE49-F238E27FC236}">
                <a16:creationId xmlns:a16="http://schemas.microsoft.com/office/drawing/2014/main" id="{DD48A9AF-06DD-433F-9C68-54CDCF2D49FA}"/>
              </a:ext>
            </a:extLst>
          </p:cNvPr>
          <p:cNvSpPr>
            <a:spLocks noGrp="1"/>
          </p:cNvSpPr>
          <p:nvPr>
            <p:ph type="body" sz="quarter" idx="13"/>
          </p:nvPr>
        </p:nvSpPr>
        <p:spPr>
          <a:xfrm>
            <a:off x="640080" y="1658112"/>
            <a:ext cx="12252960" cy="7207101"/>
          </a:xfrm>
        </p:spPr>
        <p:txBody>
          <a:bodyPr/>
          <a:lstStyle/>
          <a:p>
            <a:pPr>
              <a:buFont typeface="Wingdings" panose="05000000000000000000" pitchFamily="2" charset="2"/>
              <a:buChar char="Ø"/>
            </a:pPr>
            <a:r>
              <a:rPr lang="en-US" sz="2000" dirty="0"/>
              <a:t>Integrity:</a:t>
            </a:r>
          </a:p>
          <a:p>
            <a:pPr marL="0" indent="0">
              <a:buNone/>
            </a:pPr>
            <a:r>
              <a:rPr lang="en-US" sz="2000" dirty="0"/>
              <a:t>	</a:t>
            </a:r>
            <a:r>
              <a:rPr lang="en-US" sz="2000" b="0" dirty="0"/>
              <a:t>The integrity principle refers to the use of funds, resources, assets and authority, according to the 	intended purposes in a well-informed manner that is aligned with the public interest and broader 	principles of good governance.</a:t>
            </a:r>
          </a:p>
          <a:p>
            <a:pPr>
              <a:buFont typeface="Wingdings" panose="05000000000000000000" pitchFamily="2" charset="2"/>
              <a:buChar char="Ø"/>
            </a:pPr>
            <a:r>
              <a:rPr lang="en-US" sz="2000" dirty="0"/>
              <a:t>Efficiency:</a:t>
            </a:r>
          </a:p>
          <a:p>
            <a:pPr marL="0" indent="0">
              <a:buNone/>
            </a:pPr>
            <a:r>
              <a:rPr lang="en-US" sz="2000" dirty="0"/>
              <a:t>	</a:t>
            </a:r>
            <a:r>
              <a:rPr lang="en-US" sz="2000" b="0" dirty="0"/>
              <a:t>The principle of efficiency requires that procurement processes be proportional to the value and risks 	of the underlying project activities. Procurement arrangements are generally time-sensitive and 	strive to avoid delays.</a:t>
            </a:r>
          </a:p>
          <a:p>
            <a:pPr>
              <a:buFont typeface="Wingdings" panose="05000000000000000000" pitchFamily="2" charset="2"/>
              <a:buChar char="Ø"/>
            </a:pPr>
            <a:r>
              <a:rPr lang="en-US" sz="2000" dirty="0"/>
              <a:t>Transparency:</a:t>
            </a:r>
          </a:p>
          <a:p>
            <a:pPr marL="0" indent="0">
              <a:buNone/>
            </a:pPr>
            <a:r>
              <a:rPr lang="en-US" sz="2000" dirty="0"/>
              <a:t>	</a:t>
            </a:r>
            <a:r>
              <a:rPr lang="en-US" sz="2000" b="0" dirty="0"/>
              <a:t>The principle of transparency requires that the Borrower and the Bank enable appropriate review of 	the procurement activities, supported by appropriate documentation and disclosure.</a:t>
            </a:r>
          </a:p>
          <a:p>
            <a:pPr>
              <a:buFont typeface="Wingdings" panose="05000000000000000000" pitchFamily="2" charset="2"/>
              <a:buChar char="Ø"/>
            </a:pPr>
            <a:r>
              <a:rPr lang="en-US" sz="2000" dirty="0"/>
              <a:t>Fairness:</a:t>
            </a:r>
          </a:p>
          <a:p>
            <a:pPr marL="0" indent="0">
              <a:buNone/>
            </a:pPr>
            <a:r>
              <a:rPr lang="en-US" sz="2000" dirty="0"/>
              <a:t>	</a:t>
            </a:r>
            <a:r>
              <a:rPr lang="en-US" sz="2000" b="0" dirty="0"/>
              <a:t>The principle of fairness refers to: Equal opportunity and treatment for bidders and consultants.</a:t>
            </a:r>
          </a:p>
          <a:p>
            <a:pPr marL="0" indent="0">
              <a:buNone/>
            </a:pPr>
            <a:r>
              <a:rPr lang="en-US" sz="2000" dirty="0"/>
              <a:t></a:t>
            </a:r>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790170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5360" y="0"/>
            <a:ext cx="9326880" cy="690880"/>
          </a:xfrm>
        </p:spPr>
        <p:txBody>
          <a:bodyPr>
            <a:normAutofit/>
          </a:bodyPr>
          <a:lstStyle/>
          <a:p>
            <a:r>
              <a:rPr lang="en-US" sz="4000" dirty="0"/>
              <a:t>Fraud and Corruption Risks</a:t>
            </a:r>
          </a:p>
        </p:txBody>
      </p:sp>
      <p:graphicFrame>
        <p:nvGraphicFramePr>
          <p:cNvPr id="4" name="Content Placeholder 3"/>
          <p:cNvGraphicFramePr>
            <a:graphicFrameLocks noGrp="1"/>
          </p:cNvGraphicFramePr>
          <p:nvPr>
            <p:ph idx="1"/>
          </p:nvPr>
        </p:nvGraphicFramePr>
        <p:xfrm>
          <a:off x="2331720" y="2504440"/>
          <a:ext cx="8976360" cy="4801616"/>
        </p:xfrm>
        <a:graphic>
          <a:graphicData uri="http://schemas.openxmlformats.org/drawingml/2006/table">
            <a:tbl>
              <a:tblPr firstRow="1" bandRow="1">
                <a:tableStyleId>{2D5ABB26-0587-4C30-8999-92F81FD0307C}</a:tableStyleId>
              </a:tblPr>
              <a:tblGrid>
                <a:gridCol w="3022600">
                  <a:extLst>
                    <a:ext uri="{9D8B030D-6E8A-4147-A177-3AD203B41FA5}">
                      <a16:colId xmlns:a16="http://schemas.microsoft.com/office/drawing/2014/main" val="20000"/>
                    </a:ext>
                  </a:extLst>
                </a:gridCol>
                <a:gridCol w="2946400">
                  <a:extLst>
                    <a:ext uri="{9D8B030D-6E8A-4147-A177-3AD203B41FA5}">
                      <a16:colId xmlns:a16="http://schemas.microsoft.com/office/drawing/2014/main" val="20001"/>
                    </a:ext>
                  </a:extLst>
                </a:gridCol>
                <a:gridCol w="3007360">
                  <a:extLst>
                    <a:ext uri="{9D8B030D-6E8A-4147-A177-3AD203B41FA5}">
                      <a16:colId xmlns:a16="http://schemas.microsoft.com/office/drawing/2014/main" val="20002"/>
                    </a:ext>
                  </a:extLst>
                </a:gridCol>
              </a:tblGrid>
              <a:tr h="4801616">
                <a:tc>
                  <a:txBody>
                    <a:bodyPr/>
                    <a:lstStyle/>
                    <a:p>
                      <a:pPr marL="233363" indent="-233363">
                        <a:buFont typeface="Wingdings" pitchFamily="2" charset="2"/>
                        <a:buNone/>
                      </a:pPr>
                      <a:r>
                        <a:rPr lang="en-US" sz="1800" dirty="0"/>
                        <a:t>1.  Undue political interference on </a:t>
                      </a:r>
                      <a:r>
                        <a:rPr lang="en-US" sz="1800" b="1" dirty="0"/>
                        <a:t>project selection</a:t>
                      </a:r>
                      <a:endParaRPr lang="en-US" sz="1800" dirty="0"/>
                    </a:p>
                    <a:p>
                      <a:pPr marL="233363" indent="-233363">
                        <a:buFont typeface="Wingdings" pitchFamily="2" charset="2"/>
                        <a:buChar char="§"/>
                      </a:pPr>
                      <a:endParaRPr lang="en-US" sz="1800" dirty="0"/>
                    </a:p>
                    <a:p>
                      <a:pPr marL="233363" indent="-233363">
                        <a:buFont typeface="Wingdings" pitchFamily="2" charset="2"/>
                        <a:buNone/>
                      </a:pPr>
                      <a:r>
                        <a:rPr lang="en-US" sz="1800" dirty="0"/>
                        <a:t>2.  Biased </a:t>
                      </a:r>
                      <a:r>
                        <a:rPr lang="en-US" sz="1800" b="1" dirty="0"/>
                        <a:t>beneficiary selection</a:t>
                      </a:r>
                    </a:p>
                    <a:p>
                      <a:pPr marL="233363" indent="-233363">
                        <a:buFont typeface="Wingdings" pitchFamily="2" charset="2"/>
                        <a:buNone/>
                      </a:pPr>
                      <a:endParaRPr lang="en-US" sz="1800" dirty="0"/>
                    </a:p>
                    <a:p>
                      <a:pPr marL="233363" indent="-233363">
                        <a:buFont typeface="Wingdings" pitchFamily="2" charset="2"/>
                        <a:buNone/>
                      </a:pPr>
                      <a:r>
                        <a:rPr lang="en-US" sz="1800" dirty="0"/>
                        <a:t>3.  </a:t>
                      </a:r>
                      <a:r>
                        <a:rPr lang="en-US" sz="1800" b="1" dirty="0"/>
                        <a:t>Tailored</a:t>
                      </a:r>
                      <a:r>
                        <a:rPr lang="en-US" sz="1800" b="1" baseline="0" dirty="0"/>
                        <a:t> specifications </a:t>
                      </a:r>
                      <a:r>
                        <a:rPr lang="en-US" sz="1800" baseline="0" dirty="0"/>
                        <a:t>designed to steer contract to favored bidder</a:t>
                      </a:r>
                      <a:endParaRPr lang="en-US" sz="1800" dirty="0"/>
                    </a:p>
                  </a:txBody>
                  <a:tcPr marL="103632" marR="103632" marT="51816" marB="51816">
                    <a:lnR w="12700" cap="flat" cmpd="sng" algn="ctr">
                      <a:solidFill>
                        <a:schemeClr val="bg1"/>
                      </a:solidFill>
                      <a:prstDash val="solid"/>
                      <a:round/>
                      <a:headEnd type="none" w="med" len="med"/>
                      <a:tailEnd type="none" w="med" len="med"/>
                    </a:lnR>
                    <a:solidFill>
                      <a:schemeClr val="accent1">
                        <a:lumMod val="20000"/>
                        <a:lumOff val="80000"/>
                      </a:schemeClr>
                    </a:solidFill>
                  </a:tcPr>
                </a:tc>
                <a:tc>
                  <a:txBody>
                    <a:bodyPr/>
                    <a:lstStyle/>
                    <a:p>
                      <a:pPr marL="228600" indent="-228600">
                        <a:buFont typeface="Wingdings" pitchFamily="2" charset="2"/>
                        <a:buNone/>
                      </a:pPr>
                      <a:r>
                        <a:rPr lang="en-US" sz="1800" baseline="0" dirty="0"/>
                        <a:t>4.  </a:t>
                      </a:r>
                      <a:r>
                        <a:rPr lang="en-US" sz="1800" b="1" baseline="0" dirty="0"/>
                        <a:t>Price inflation </a:t>
                      </a:r>
                      <a:r>
                        <a:rPr lang="en-US" sz="1800" baseline="0" dirty="0"/>
                        <a:t>due to corruption, collusion or reduced competition</a:t>
                      </a:r>
                    </a:p>
                    <a:p>
                      <a:pPr marL="228600" indent="-228600">
                        <a:buFont typeface="Wingdings" pitchFamily="2" charset="2"/>
                        <a:buAutoNum type="arabicPeriod" startAt="4"/>
                      </a:pPr>
                      <a:endParaRPr lang="en-US" sz="1800" baseline="0" dirty="0"/>
                    </a:p>
                    <a:p>
                      <a:pPr marL="228600" indent="-228600">
                        <a:buFont typeface="Wingdings" pitchFamily="2" charset="2"/>
                        <a:buNone/>
                      </a:pPr>
                      <a:r>
                        <a:rPr lang="en-US" sz="1800" baseline="0" dirty="0"/>
                        <a:t>5.  Selection of </a:t>
                      </a:r>
                      <a:r>
                        <a:rPr lang="en-US" sz="1800" b="1" baseline="0" dirty="0"/>
                        <a:t>less qualified </a:t>
                      </a:r>
                      <a:r>
                        <a:rPr lang="en-US" sz="1800" baseline="0" dirty="0"/>
                        <a:t>bidders</a:t>
                      </a:r>
                    </a:p>
                    <a:p>
                      <a:pPr marL="228600" indent="-228600">
                        <a:buFont typeface="Wingdings" pitchFamily="2" charset="2"/>
                        <a:buNone/>
                      </a:pPr>
                      <a:endParaRPr lang="en-US" sz="1800" baseline="0" dirty="0"/>
                    </a:p>
                    <a:p>
                      <a:pPr marL="228600" indent="-228600">
                        <a:buFont typeface="Wingdings" pitchFamily="2" charset="2"/>
                        <a:buNone/>
                      </a:pPr>
                      <a:r>
                        <a:rPr lang="en-US" sz="1800" baseline="0" dirty="0"/>
                        <a:t>6.  Procurement of </a:t>
                      </a:r>
                      <a:r>
                        <a:rPr lang="en-US" sz="1800" b="1" baseline="0" dirty="0"/>
                        <a:t>unnecessary items</a:t>
                      </a:r>
                    </a:p>
                    <a:p>
                      <a:pPr marL="228600" indent="-228600">
                        <a:buFont typeface="Wingdings" pitchFamily="2" charset="2"/>
                        <a:buNone/>
                      </a:pPr>
                      <a:endParaRPr lang="en-US" sz="1800" b="1" baseline="0" dirty="0"/>
                    </a:p>
                    <a:p>
                      <a:pPr marL="228600" indent="-228600">
                        <a:buFont typeface="Wingdings" pitchFamily="2" charset="2"/>
                        <a:buNone/>
                      </a:pPr>
                      <a:r>
                        <a:rPr lang="en-US" sz="1800" b="0" baseline="0" dirty="0"/>
                        <a:t>7.</a:t>
                      </a:r>
                      <a:r>
                        <a:rPr lang="en-US" sz="1800" b="1" baseline="0" dirty="0"/>
                        <a:t>  Inside information</a:t>
                      </a:r>
                      <a:endParaRPr lang="en-US" sz="1800" b="1" dirty="0"/>
                    </a:p>
                  </a:txBody>
                  <a:tcPr marL="103632" marR="103632" marT="51816" marB="5181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2">
                        <a:lumMod val="20000"/>
                        <a:lumOff val="80000"/>
                      </a:schemeClr>
                    </a:solidFill>
                  </a:tcPr>
                </a:tc>
                <a:tc>
                  <a:txBody>
                    <a:bodyPr/>
                    <a:lstStyle/>
                    <a:p>
                      <a:pPr marL="233363" indent="-233363">
                        <a:buFont typeface="Wingdings" pitchFamily="2" charset="2"/>
                        <a:buNone/>
                      </a:pPr>
                      <a:r>
                        <a:rPr lang="en-US" sz="1800" dirty="0"/>
                        <a:t>8.  Payment of </a:t>
                      </a:r>
                      <a:r>
                        <a:rPr lang="en-US" sz="1800" b="1" dirty="0"/>
                        <a:t>inflated</a:t>
                      </a:r>
                      <a:r>
                        <a:rPr lang="en-US" sz="1800" b="1" baseline="0" dirty="0"/>
                        <a:t>  or false </a:t>
                      </a:r>
                      <a:r>
                        <a:rPr lang="en-US" sz="1800" b="1" dirty="0"/>
                        <a:t>claims</a:t>
                      </a:r>
                    </a:p>
                    <a:p>
                      <a:pPr marL="233363" indent="-233363">
                        <a:buFont typeface="Wingdings" pitchFamily="2" charset="2"/>
                        <a:buNone/>
                      </a:pPr>
                      <a:endParaRPr lang="en-US" sz="1800" dirty="0"/>
                    </a:p>
                    <a:p>
                      <a:pPr marL="233363" indent="-233363">
                        <a:buFont typeface="Wingdings" pitchFamily="2" charset="2"/>
                        <a:buNone/>
                      </a:pPr>
                      <a:r>
                        <a:rPr lang="en-US" sz="1800" dirty="0"/>
                        <a:t>9.  </a:t>
                      </a:r>
                      <a:r>
                        <a:rPr lang="en-US" sz="1800" b="1" dirty="0"/>
                        <a:t>Diversion</a:t>
                      </a:r>
                      <a:r>
                        <a:rPr lang="en-US" sz="1800" baseline="0" dirty="0"/>
                        <a:t> (e.g., theft and personal use of assets)</a:t>
                      </a:r>
                    </a:p>
                    <a:p>
                      <a:pPr marL="233363" indent="-233363">
                        <a:buFont typeface="Wingdings" pitchFamily="2" charset="2"/>
                        <a:buNone/>
                      </a:pPr>
                      <a:endParaRPr lang="en-US" sz="1800" baseline="0" dirty="0"/>
                    </a:p>
                    <a:p>
                      <a:pPr marL="233363" indent="-233363">
                        <a:buFont typeface="Wingdings" pitchFamily="2" charset="2"/>
                        <a:buNone/>
                      </a:pPr>
                      <a:r>
                        <a:rPr lang="en-US" sz="1800" baseline="0" dirty="0"/>
                        <a:t>10. </a:t>
                      </a:r>
                      <a:r>
                        <a:rPr lang="en-US" sz="1800" b="1" baseline="0" dirty="0"/>
                        <a:t>Ghost workers</a:t>
                      </a:r>
                    </a:p>
                    <a:p>
                      <a:pPr marL="233363" indent="-233363">
                        <a:buFont typeface="Wingdings" pitchFamily="2" charset="2"/>
                        <a:buNone/>
                      </a:pPr>
                      <a:endParaRPr lang="en-US" sz="1800" baseline="0" dirty="0"/>
                    </a:p>
                    <a:p>
                      <a:pPr marL="233363" indent="-233363">
                        <a:buFont typeface="Wingdings" pitchFamily="2" charset="2"/>
                        <a:buNone/>
                      </a:pPr>
                      <a:r>
                        <a:rPr lang="en-US" sz="1800" baseline="0" dirty="0"/>
                        <a:t>11. </a:t>
                      </a:r>
                      <a:r>
                        <a:rPr lang="en-US" sz="1800" b="1" baseline="0" dirty="0"/>
                        <a:t>Non-delivery</a:t>
                      </a:r>
                    </a:p>
                    <a:p>
                      <a:pPr marL="233363" indent="-233363">
                        <a:buFont typeface="Wingdings" pitchFamily="2" charset="2"/>
                        <a:buNone/>
                      </a:pPr>
                      <a:endParaRPr lang="en-US" sz="1800" baseline="0" dirty="0"/>
                    </a:p>
                    <a:p>
                      <a:pPr marL="287338" indent="-287338">
                        <a:buFont typeface="Wingdings" pitchFamily="2" charset="2"/>
                        <a:buNone/>
                      </a:pPr>
                      <a:r>
                        <a:rPr lang="en-US" sz="1800" baseline="0" dirty="0"/>
                        <a:t>12. </a:t>
                      </a:r>
                      <a:r>
                        <a:rPr lang="en-US" sz="1800" b="1" baseline="0" dirty="0"/>
                        <a:t>Substandard</a:t>
                      </a:r>
                      <a:r>
                        <a:rPr lang="en-US" sz="1800" baseline="0" dirty="0"/>
                        <a:t> work and  materials</a:t>
                      </a:r>
                    </a:p>
                    <a:p>
                      <a:pPr marL="233363" indent="-233363">
                        <a:buFont typeface="Wingdings" pitchFamily="2" charset="2"/>
                        <a:buNone/>
                      </a:pPr>
                      <a:endParaRPr lang="en-US" sz="1800" baseline="0" dirty="0"/>
                    </a:p>
                    <a:p>
                      <a:pPr marL="287338" indent="-287338">
                        <a:buFont typeface="Wingdings" pitchFamily="2" charset="2"/>
                        <a:buNone/>
                      </a:pPr>
                      <a:r>
                        <a:rPr lang="en-US" sz="1800" baseline="0" dirty="0"/>
                        <a:t>13. </a:t>
                      </a:r>
                      <a:r>
                        <a:rPr lang="en-US" sz="1800" b="1" baseline="0" dirty="0"/>
                        <a:t>Falsified</a:t>
                      </a:r>
                      <a:r>
                        <a:rPr lang="en-US" sz="1800" baseline="0" dirty="0"/>
                        <a:t> </a:t>
                      </a:r>
                      <a:r>
                        <a:rPr lang="en-US" sz="1800" b="1" baseline="0" dirty="0"/>
                        <a:t>implementation </a:t>
                      </a:r>
                      <a:r>
                        <a:rPr lang="en-US" sz="1800" baseline="0" dirty="0"/>
                        <a:t>and audit reports</a:t>
                      </a:r>
                      <a:endParaRPr lang="en-US" sz="1800" dirty="0"/>
                    </a:p>
                  </a:txBody>
                  <a:tcPr marL="103632" marR="103632" marT="51816" marB="51816">
                    <a:lnL w="12700" cap="flat" cmpd="sng" algn="ctr">
                      <a:solidFill>
                        <a:schemeClr val="bg1"/>
                      </a:solidFill>
                      <a:prstDash val="solid"/>
                      <a:round/>
                      <a:headEnd type="none" w="med" len="med"/>
                      <a:tailEnd type="none" w="med" len="med"/>
                    </a:lnL>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5" name="Pentagon 4"/>
          <p:cNvSpPr/>
          <p:nvPr/>
        </p:nvSpPr>
        <p:spPr>
          <a:xfrm>
            <a:off x="2296161" y="1727200"/>
            <a:ext cx="3317239" cy="690880"/>
          </a:xfrm>
          <a:prstGeom prst="homePlate">
            <a:avLst>
              <a:gd name="adj" fmla="val 36765"/>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21" dirty="0"/>
              <a:t>Planning and Project Design</a:t>
            </a:r>
          </a:p>
        </p:txBody>
      </p:sp>
      <p:sp>
        <p:nvSpPr>
          <p:cNvPr id="6" name="Chevron 5"/>
          <p:cNvSpPr/>
          <p:nvPr/>
        </p:nvSpPr>
        <p:spPr>
          <a:xfrm>
            <a:off x="5354320" y="1727200"/>
            <a:ext cx="3195320" cy="690880"/>
          </a:xfrm>
          <a:prstGeom prst="chevron">
            <a:avLst>
              <a:gd name="adj" fmla="val 35294"/>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21" dirty="0">
                <a:solidFill>
                  <a:schemeClr val="bg1"/>
                </a:solidFill>
              </a:rPr>
              <a:t>Procurement Process</a:t>
            </a:r>
          </a:p>
        </p:txBody>
      </p:sp>
      <p:sp>
        <p:nvSpPr>
          <p:cNvPr id="7" name="Chevron 6"/>
          <p:cNvSpPr/>
          <p:nvPr/>
        </p:nvSpPr>
        <p:spPr>
          <a:xfrm>
            <a:off x="8290560" y="1727200"/>
            <a:ext cx="3195320" cy="690880"/>
          </a:xfrm>
          <a:prstGeom prst="chevron">
            <a:avLst>
              <a:gd name="adj" fmla="val 35294"/>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21" dirty="0">
                <a:solidFill>
                  <a:schemeClr val="bg1"/>
                </a:solidFill>
              </a:rPr>
              <a:t>Project Implementation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5360" y="0"/>
            <a:ext cx="9326880" cy="1295400"/>
          </a:xfrm>
        </p:spPr>
        <p:txBody>
          <a:bodyPr>
            <a:normAutofit/>
          </a:bodyPr>
          <a:lstStyle/>
          <a:p>
            <a:r>
              <a:rPr lang="en-US" dirty="0"/>
              <a:t>Overview</a:t>
            </a:r>
            <a:br>
              <a:rPr lang="en-US" dirty="0"/>
            </a:br>
            <a:r>
              <a:rPr lang="en-US" sz="2040" dirty="0"/>
              <a:t>Phases when fraud and corruption take place</a:t>
            </a:r>
          </a:p>
        </p:txBody>
      </p:sp>
      <p:sp>
        <p:nvSpPr>
          <p:cNvPr id="5" name="Pentagon 4"/>
          <p:cNvSpPr/>
          <p:nvPr/>
        </p:nvSpPr>
        <p:spPr>
          <a:xfrm>
            <a:off x="2331720" y="1640840"/>
            <a:ext cx="2331720" cy="690880"/>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21" dirty="0"/>
              <a:t>Planning</a:t>
            </a:r>
          </a:p>
        </p:txBody>
      </p:sp>
      <p:sp>
        <p:nvSpPr>
          <p:cNvPr id="6" name="Chevron 5"/>
          <p:cNvSpPr/>
          <p:nvPr/>
        </p:nvSpPr>
        <p:spPr>
          <a:xfrm>
            <a:off x="4577080" y="1640840"/>
            <a:ext cx="2331720" cy="690880"/>
          </a:xfrm>
          <a:prstGeom prst="chevron">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2021" dirty="0">
              <a:solidFill>
                <a:schemeClr val="bg1"/>
              </a:solidFill>
            </a:endParaRPr>
          </a:p>
        </p:txBody>
      </p:sp>
      <p:sp>
        <p:nvSpPr>
          <p:cNvPr id="7" name="Chevron 6"/>
          <p:cNvSpPr/>
          <p:nvPr/>
        </p:nvSpPr>
        <p:spPr>
          <a:xfrm>
            <a:off x="6822440" y="1640840"/>
            <a:ext cx="2331720" cy="690880"/>
          </a:xfrm>
          <a:prstGeom prst="chevron">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21" dirty="0">
                <a:solidFill>
                  <a:schemeClr val="bg1"/>
                </a:solidFill>
              </a:rPr>
              <a:t>Evaluation</a:t>
            </a:r>
          </a:p>
        </p:txBody>
      </p:sp>
      <p:sp>
        <p:nvSpPr>
          <p:cNvPr id="8" name="Chevron 7"/>
          <p:cNvSpPr/>
          <p:nvPr/>
        </p:nvSpPr>
        <p:spPr>
          <a:xfrm>
            <a:off x="9067800" y="1640840"/>
            <a:ext cx="2331720" cy="690880"/>
          </a:xfrm>
          <a:prstGeom prst="chevron">
            <a:avLst/>
          </a:prstGeom>
          <a:solidFill>
            <a:srgbClr val="D4E2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1" dirty="0">
              <a:solidFill>
                <a:schemeClr val="bg1">
                  <a:lumMod val="50000"/>
                </a:schemeClr>
              </a:solidFill>
            </a:endParaRPr>
          </a:p>
        </p:txBody>
      </p:sp>
      <p:sp>
        <p:nvSpPr>
          <p:cNvPr id="9" name="Rectangle 8"/>
          <p:cNvSpPr/>
          <p:nvPr/>
        </p:nvSpPr>
        <p:spPr>
          <a:xfrm>
            <a:off x="4803832" y="1760275"/>
            <a:ext cx="2069797" cy="403316"/>
          </a:xfrm>
          <a:prstGeom prst="rect">
            <a:avLst/>
          </a:prstGeom>
          <a:ln>
            <a:noFill/>
          </a:ln>
        </p:spPr>
        <p:txBody>
          <a:bodyPr wrap="none">
            <a:spAutoFit/>
          </a:bodyPr>
          <a:lstStyle/>
          <a:p>
            <a:pPr algn="ctr"/>
            <a:r>
              <a:rPr lang="en-US" sz="2021" dirty="0">
                <a:solidFill>
                  <a:schemeClr val="bg1"/>
                </a:solidFill>
              </a:rPr>
              <a:t>Bidding Process</a:t>
            </a:r>
          </a:p>
        </p:txBody>
      </p:sp>
      <p:sp>
        <p:nvSpPr>
          <p:cNvPr id="12" name="Rectangle 11"/>
          <p:cNvSpPr/>
          <p:nvPr/>
        </p:nvSpPr>
        <p:spPr>
          <a:xfrm>
            <a:off x="9394921" y="1762474"/>
            <a:ext cx="1818062" cy="403316"/>
          </a:xfrm>
          <a:prstGeom prst="rect">
            <a:avLst/>
          </a:prstGeom>
          <a:solidFill>
            <a:srgbClr val="D4E2B8"/>
          </a:solidFill>
          <a:ln>
            <a:noFill/>
          </a:ln>
        </p:spPr>
        <p:txBody>
          <a:bodyPr wrap="none">
            <a:spAutoFit/>
          </a:bodyPr>
          <a:lstStyle/>
          <a:p>
            <a:pPr algn="ctr"/>
            <a:r>
              <a:rPr lang="en-US" sz="2021" dirty="0">
                <a:solidFill>
                  <a:schemeClr val="bg1">
                    <a:lumMod val="50000"/>
                  </a:schemeClr>
                </a:solidFill>
              </a:rPr>
              <a:t>Contract Mgt.</a:t>
            </a:r>
          </a:p>
        </p:txBody>
      </p:sp>
      <p:sp>
        <p:nvSpPr>
          <p:cNvPr id="13" name="Rectangle 12"/>
          <p:cNvSpPr/>
          <p:nvPr/>
        </p:nvSpPr>
        <p:spPr>
          <a:xfrm>
            <a:off x="2331720" y="2504440"/>
            <a:ext cx="2159000" cy="69088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7264" rtlCol="0" anchor="ctr"/>
          <a:lstStyle/>
          <a:p>
            <a:r>
              <a:rPr lang="en-US" sz="1360" dirty="0">
                <a:solidFill>
                  <a:schemeClr val="tx2">
                    <a:lumMod val="75000"/>
                  </a:schemeClr>
                </a:solidFill>
              </a:rPr>
              <a:t>1. Procurement Plan</a:t>
            </a:r>
          </a:p>
        </p:txBody>
      </p:sp>
      <p:sp>
        <p:nvSpPr>
          <p:cNvPr id="14" name="Rectangle 13"/>
          <p:cNvSpPr/>
          <p:nvPr/>
        </p:nvSpPr>
        <p:spPr>
          <a:xfrm>
            <a:off x="4577080" y="2504440"/>
            <a:ext cx="2159000" cy="69088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7264" rtlCol="0" anchor="ctr"/>
          <a:lstStyle/>
          <a:p>
            <a:r>
              <a:rPr lang="en-US" sz="1360" dirty="0">
                <a:solidFill>
                  <a:schemeClr val="tx2">
                    <a:lumMod val="75000"/>
                  </a:schemeClr>
                </a:solidFill>
              </a:rPr>
              <a:t>4. Short-listing and</a:t>
            </a:r>
          </a:p>
          <a:p>
            <a:r>
              <a:rPr lang="en-US" sz="1360" dirty="0">
                <a:solidFill>
                  <a:schemeClr val="tx2">
                    <a:lumMod val="75000"/>
                  </a:schemeClr>
                </a:solidFill>
              </a:rPr>
              <a:t>     Prequalification</a:t>
            </a:r>
          </a:p>
        </p:txBody>
      </p:sp>
      <p:sp>
        <p:nvSpPr>
          <p:cNvPr id="15" name="Rectangle 14"/>
          <p:cNvSpPr/>
          <p:nvPr/>
        </p:nvSpPr>
        <p:spPr>
          <a:xfrm>
            <a:off x="6822440" y="2504440"/>
            <a:ext cx="2159000" cy="69088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7264" rtlCol="0" anchor="ctr"/>
          <a:lstStyle/>
          <a:p>
            <a:r>
              <a:rPr lang="en-US" sz="1360" dirty="0">
                <a:solidFill>
                  <a:schemeClr val="tx2">
                    <a:lumMod val="75000"/>
                  </a:schemeClr>
                </a:solidFill>
              </a:rPr>
              <a:t>8. Due Diligence</a:t>
            </a:r>
          </a:p>
        </p:txBody>
      </p:sp>
      <p:sp>
        <p:nvSpPr>
          <p:cNvPr id="16" name="Rectangle 15"/>
          <p:cNvSpPr/>
          <p:nvPr/>
        </p:nvSpPr>
        <p:spPr>
          <a:xfrm>
            <a:off x="9067800" y="2504440"/>
            <a:ext cx="2159000" cy="690880"/>
          </a:xfrm>
          <a:prstGeom prst="rect">
            <a:avLst/>
          </a:prstGeom>
          <a:solidFill>
            <a:srgbClr val="D4E2B8"/>
          </a:solidFill>
          <a:ln>
            <a:noFill/>
          </a:ln>
        </p:spPr>
        <p:style>
          <a:lnRef idx="2">
            <a:schemeClr val="accent1">
              <a:shade val="50000"/>
            </a:schemeClr>
          </a:lnRef>
          <a:fillRef idx="1">
            <a:schemeClr val="accent1"/>
          </a:fillRef>
          <a:effectRef idx="0">
            <a:schemeClr val="accent1"/>
          </a:effectRef>
          <a:fontRef idx="minor">
            <a:schemeClr val="lt1"/>
          </a:fontRef>
        </p:style>
        <p:txBody>
          <a:bodyPr lIns="207264" rtlCol="0" anchor="ctr"/>
          <a:lstStyle/>
          <a:p>
            <a:r>
              <a:rPr lang="en-US" sz="1360" dirty="0">
                <a:solidFill>
                  <a:schemeClr val="bg1">
                    <a:lumMod val="50000"/>
                  </a:schemeClr>
                </a:solidFill>
              </a:rPr>
              <a:t>10. Draft Contract</a:t>
            </a:r>
          </a:p>
        </p:txBody>
      </p:sp>
      <p:sp>
        <p:nvSpPr>
          <p:cNvPr id="17" name="Rectangle 16"/>
          <p:cNvSpPr/>
          <p:nvPr/>
        </p:nvSpPr>
        <p:spPr>
          <a:xfrm>
            <a:off x="2331720" y="3281680"/>
            <a:ext cx="2159000" cy="69088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7264" rtlCol="0" anchor="ctr"/>
          <a:lstStyle/>
          <a:p>
            <a:r>
              <a:rPr lang="en-US" sz="1360" dirty="0">
                <a:solidFill>
                  <a:schemeClr val="tx2">
                    <a:lumMod val="75000"/>
                  </a:schemeClr>
                </a:solidFill>
              </a:rPr>
              <a:t>2. Advertisement</a:t>
            </a:r>
          </a:p>
        </p:txBody>
      </p:sp>
      <p:sp>
        <p:nvSpPr>
          <p:cNvPr id="18" name="Rectangle 17"/>
          <p:cNvSpPr/>
          <p:nvPr/>
        </p:nvSpPr>
        <p:spPr>
          <a:xfrm>
            <a:off x="4577080" y="3281680"/>
            <a:ext cx="2159000" cy="69088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7264" rtlCol="0" anchor="ctr"/>
          <a:lstStyle/>
          <a:p>
            <a:r>
              <a:rPr lang="en-US" sz="1360" dirty="0">
                <a:solidFill>
                  <a:schemeClr val="tx2">
                    <a:lumMod val="75000"/>
                  </a:schemeClr>
                </a:solidFill>
              </a:rPr>
              <a:t>5. Pre-bid Conference</a:t>
            </a:r>
          </a:p>
        </p:txBody>
      </p:sp>
      <p:sp>
        <p:nvSpPr>
          <p:cNvPr id="19" name="Rectangle 18"/>
          <p:cNvSpPr/>
          <p:nvPr/>
        </p:nvSpPr>
        <p:spPr>
          <a:xfrm>
            <a:off x="6822440" y="3281680"/>
            <a:ext cx="2159000" cy="69088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7264" rtlCol="0" anchor="ctr"/>
          <a:lstStyle/>
          <a:p>
            <a:r>
              <a:rPr lang="en-US" sz="1360" dirty="0">
                <a:solidFill>
                  <a:schemeClr val="tx2">
                    <a:lumMod val="75000"/>
                  </a:schemeClr>
                </a:solidFill>
              </a:rPr>
              <a:t>9. Bid Evaluation</a:t>
            </a:r>
          </a:p>
        </p:txBody>
      </p:sp>
      <p:sp>
        <p:nvSpPr>
          <p:cNvPr id="20" name="Rectangle 19"/>
          <p:cNvSpPr/>
          <p:nvPr/>
        </p:nvSpPr>
        <p:spPr>
          <a:xfrm>
            <a:off x="9067800" y="3281680"/>
            <a:ext cx="2159000" cy="690880"/>
          </a:xfrm>
          <a:prstGeom prst="rect">
            <a:avLst/>
          </a:prstGeom>
          <a:solidFill>
            <a:srgbClr val="D4E2B8"/>
          </a:solidFill>
          <a:ln>
            <a:noFill/>
          </a:ln>
        </p:spPr>
        <p:style>
          <a:lnRef idx="2">
            <a:schemeClr val="accent1">
              <a:shade val="50000"/>
            </a:schemeClr>
          </a:lnRef>
          <a:fillRef idx="1">
            <a:schemeClr val="accent1"/>
          </a:fillRef>
          <a:effectRef idx="0">
            <a:schemeClr val="accent1"/>
          </a:effectRef>
          <a:fontRef idx="minor">
            <a:schemeClr val="lt1"/>
          </a:fontRef>
        </p:style>
        <p:txBody>
          <a:bodyPr lIns="207264" rtlCol="0" anchor="ctr"/>
          <a:lstStyle/>
          <a:p>
            <a:r>
              <a:rPr lang="en-US" sz="1360" dirty="0">
                <a:solidFill>
                  <a:schemeClr val="bg1">
                    <a:lumMod val="50000"/>
                  </a:schemeClr>
                </a:solidFill>
              </a:rPr>
              <a:t>11. Contract Delivery</a:t>
            </a:r>
          </a:p>
        </p:txBody>
      </p:sp>
      <p:sp>
        <p:nvSpPr>
          <p:cNvPr id="21" name="Rectangle 20"/>
          <p:cNvSpPr/>
          <p:nvPr/>
        </p:nvSpPr>
        <p:spPr>
          <a:xfrm>
            <a:off x="2331720" y="4058920"/>
            <a:ext cx="2159000" cy="69088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7264" rtlCol="0" anchor="ctr"/>
          <a:lstStyle/>
          <a:p>
            <a:r>
              <a:rPr lang="en-US" sz="1360" dirty="0">
                <a:solidFill>
                  <a:schemeClr val="tx2">
                    <a:lumMod val="75000"/>
                  </a:schemeClr>
                </a:solidFill>
              </a:rPr>
              <a:t>3. Bidding Documents</a:t>
            </a:r>
          </a:p>
        </p:txBody>
      </p:sp>
      <p:sp>
        <p:nvSpPr>
          <p:cNvPr id="22" name="Rectangle 21"/>
          <p:cNvSpPr/>
          <p:nvPr/>
        </p:nvSpPr>
        <p:spPr>
          <a:xfrm>
            <a:off x="4577080" y="4058920"/>
            <a:ext cx="2159000" cy="69088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7264" rtlCol="0" anchor="ctr"/>
          <a:lstStyle/>
          <a:p>
            <a:r>
              <a:rPr lang="en-US" sz="1360" dirty="0">
                <a:solidFill>
                  <a:schemeClr val="tx2">
                    <a:lumMod val="75000"/>
                  </a:schemeClr>
                </a:solidFill>
              </a:rPr>
              <a:t>6. Bid Submission</a:t>
            </a:r>
          </a:p>
        </p:txBody>
      </p:sp>
      <p:sp>
        <p:nvSpPr>
          <p:cNvPr id="24" name="Rectangle 23"/>
          <p:cNvSpPr/>
          <p:nvPr/>
        </p:nvSpPr>
        <p:spPr>
          <a:xfrm>
            <a:off x="9067800" y="4058920"/>
            <a:ext cx="2159000" cy="690880"/>
          </a:xfrm>
          <a:prstGeom prst="rect">
            <a:avLst/>
          </a:prstGeom>
          <a:solidFill>
            <a:srgbClr val="D4E2B8"/>
          </a:solidFill>
          <a:ln>
            <a:noFill/>
          </a:ln>
        </p:spPr>
        <p:style>
          <a:lnRef idx="2">
            <a:schemeClr val="accent1">
              <a:shade val="50000"/>
            </a:schemeClr>
          </a:lnRef>
          <a:fillRef idx="1">
            <a:schemeClr val="accent1"/>
          </a:fillRef>
          <a:effectRef idx="0">
            <a:schemeClr val="accent1"/>
          </a:effectRef>
          <a:fontRef idx="minor">
            <a:schemeClr val="lt1"/>
          </a:fontRef>
        </p:style>
        <p:txBody>
          <a:bodyPr lIns="207264" rtlCol="0" anchor="ctr"/>
          <a:lstStyle/>
          <a:p>
            <a:r>
              <a:rPr lang="en-US" sz="1360" dirty="0">
                <a:solidFill>
                  <a:schemeClr val="bg1">
                    <a:lumMod val="50000"/>
                  </a:schemeClr>
                </a:solidFill>
              </a:rPr>
              <a:t>12. Contract Changes</a:t>
            </a:r>
          </a:p>
        </p:txBody>
      </p:sp>
      <p:sp>
        <p:nvSpPr>
          <p:cNvPr id="26" name="Rectangle 25"/>
          <p:cNvSpPr/>
          <p:nvPr/>
        </p:nvSpPr>
        <p:spPr>
          <a:xfrm>
            <a:off x="4577080" y="4836160"/>
            <a:ext cx="2159000" cy="69088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7264" rtlCol="0" anchor="ctr"/>
          <a:lstStyle/>
          <a:p>
            <a:r>
              <a:rPr lang="en-US" sz="1360" dirty="0">
                <a:solidFill>
                  <a:schemeClr val="tx2">
                    <a:lumMod val="75000"/>
                  </a:schemeClr>
                </a:solidFill>
              </a:rPr>
              <a:t>7. Bid Opening</a:t>
            </a:r>
          </a:p>
        </p:txBody>
      </p:sp>
      <p:sp>
        <p:nvSpPr>
          <p:cNvPr id="30" name="Rectangle 29"/>
          <p:cNvSpPr/>
          <p:nvPr/>
        </p:nvSpPr>
        <p:spPr>
          <a:xfrm>
            <a:off x="2245360" y="6185301"/>
            <a:ext cx="2159000" cy="25908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7264" rtlCol="0" anchor="ctr"/>
          <a:lstStyle/>
          <a:p>
            <a:r>
              <a:rPr lang="en-US" sz="1020" dirty="0">
                <a:solidFill>
                  <a:schemeClr val="tx2">
                    <a:lumMod val="75000"/>
                  </a:schemeClr>
                </a:solidFill>
              </a:rPr>
              <a:t>Typical “no objection” points</a:t>
            </a:r>
          </a:p>
        </p:txBody>
      </p:sp>
    </p:spTree>
  </p:cSld>
  <p:clrMapOvr>
    <a:masterClrMapping/>
  </p:clrMapOvr>
</p:sld>
</file>

<file path=ppt/theme/theme1.xml><?xml version="1.0" encoding="utf-8"?>
<a:theme xmlns:a="http://schemas.openxmlformats.org/drawingml/2006/main" name="afghanistan-brande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D604C3B73AE9943B737720A48E3AF7C" ma:contentTypeVersion="12" ma:contentTypeDescription="Create a new document." ma:contentTypeScope="" ma:versionID="433eb0f0ae6d962f35294a519bd6d0fc">
  <xsd:schema xmlns:xsd="http://www.w3.org/2001/XMLSchema" xmlns:xs="http://www.w3.org/2001/XMLSchema" xmlns:p="http://schemas.microsoft.com/office/2006/metadata/properties" xmlns:ns3="9c83b91e-5ffe-420f-9ed1-9dac5903eaec" xmlns:ns4="60c75bb3-2e3f-4394-b4f4-3e2677e21dfa" targetNamespace="http://schemas.microsoft.com/office/2006/metadata/properties" ma:root="true" ma:fieldsID="65dff491da4a1d65db5ee57adde4adc4" ns3:_="" ns4:_="">
    <xsd:import namespace="9c83b91e-5ffe-420f-9ed1-9dac5903eaec"/>
    <xsd:import namespace="60c75bb3-2e3f-4394-b4f4-3e2677e21df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4:SharedWithUsers" minOccurs="0"/>
                <xsd:element ref="ns4:SharedWithDetails" minOccurs="0"/>
                <xsd:element ref="ns4:SharingHintHash"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83b91e-5ffe-420f-9ed1-9dac5903eae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0c75bb3-2e3f-4394-b4f4-3e2677e21dfa" elementFormDefault="qualified">
    <xsd:import namespace="http://schemas.microsoft.com/office/2006/documentManagement/types"/>
    <xsd:import namespace="http://schemas.microsoft.com/office/infopath/2007/PartnerControls"/>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SharingHintHash" ma:index="14"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C90BBA-873D-4FF9-BC88-2ABE13755641}">
  <ds:schemaRefs>
    <ds:schemaRef ds:uri="http://purl.org/dc/elements/1.1/"/>
    <ds:schemaRef ds:uri="http://schemas.microsoft.com/office/2006/metadata/properties"/>
    <ds:schemaRef ds:uri="60c75bb3-2e3f-4394-b4f4-3e2677e21dfa"/>
    <ds:schemaRef ds:uri="http://schemas.microsoft.com/office/2006/documentManagement/types"/>
    <ds:schemaRef ds:uri="http://purl.org/dc/dcmitype/"/>
    <ds:schemaRef ds:uri="9c83b91e-5ffe-420f-9ed1-9dac5903eaec"/>
    <ds:schemaRef ds:uri="http://purl.org/dc/terms/"/>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EF6BCE98-3C0F-4114-8522-BCD1FE19D93D}">
  <ds:schemaRefs>
    <ds:schemaRef ds:uri="http://schemas.microsoft.com/sharepoint/v3/contenttype/forms"/>
  </ds:schemaRefs>
</ds:datastoreItem>
</file>

<file path=customXml/itemProps3.xml><?xml version="1.0" encoding="utf-8"?>
<ds:datastoreItem xmlns:ds="http://schemas.openxmlformats.org/officeDocument/2006/customXml" ds:itemID="{7411EABB-D969-4CB9-B242-ACC29A06EA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83b91e-5ffe-420f-9ed1-9dac5903eaec"/>
    <ds:schemaRef ds:uri="60c75bb3-2e3f-4394-b4f4-3e2677e21d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32081</TotalTime>
  <Words>1425</Words>
  <Application>Microsoft Office PowerPoint</Application>
  <PresentationFormat>Custom</PresentationFormat>
  <Paragraphs>182</Paragraphs>
  <Slides>14</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Bold</vt:lpstr>
      <vt:lpstr>Calibri</vt:lpstr>
      <vt:lpstr>Times New Roman</vt:lpstr>
      <vt:lpstr>Trebuchet MS</vt:lpstr>
      <vt:lpstr>Wingdings</vt:lpstr>
      <vt:lpstr>afghanistan-branded</vt:lpstr>
      <vt:lpstr>NIGERIA CARES</vt:lpstr>
      <vt:lpstr>Outline</vt:lpstr>
      <vt:lpstr>Procurement Approach at the Federal</vt:lpstr>
      <vt:lpstr>Procurement Approach at the States</vt:lpstr>
      <vt:lpstr>Core Procurement Principles</vt:lpstr>
      <vt:lpstr>Core Procurement Principles</vt:lpstr>
      <vt:lpstr>Core Procurement Principles</vt:lpstr>
      <vt:lpstr>Fraud and Corruption Risks</vt:lpstr>
      <vt:lpstr>Overview Phases when fraud and corruption take place</vt:lpstr>
      <vt:lpstr>1. Procurement Plan  Red flags checklist</vt:lpstr>
      <vt:lpstr>1. Procurement Plan  Control checklist</vt:lpstr>
      <vt:lpstr>Common Fiduciary Issues in PforR</vt:lpstr>
      <vt:lpstr>Recommended Measures for Procurement Issues</vt:lpstr>
      <vt:lpstr>PowerPoint Presentation</vt:lpstr>
    </vt:vector>
  </TitlesOfParts>
  <Company>The World Bank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MFM  Strategic Priorities &amp; Focused Areas</dc:title>
  <dc:creator>Marco Hernandez</dc:creator>
  <cp:lastModifiedBy>Chukwuemeka Nwachukwu</cp:lastModifiedBy>
  <cp:revision>646</cp:revision>
  <cp:lastPrinted>2020-01-21T17:03:19Z</cp:lastPrinted>
  <dcterms:created xsi:type="dcterms:W3CDTF">2016-09-14T06:07:29Z</dcterms:created>
  <dcterms:modified xsi:type="dcterms:W3CDTF">2021-12-06T13:37:33Z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0x010100FD604C3B73AE9943B737720A48E3AF7C</vt:lpwstr>
  </property>
</Properties>
</file>